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theme/themeOverride12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diagrams/quickStyle2.xml" ContentType="application/vnd.openxmlformats-officedocument.drawingml.diagramStyl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theme/themeOverride9.xml" ContentType="application/vnd.openxmlformats-officedocument.themeOverride+xml"/>
  <Override PartName="/ppt/notesSlides/notesSlide4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heme/themeOverride4.xml" ContentType="application/vnd.openxmlformats-officedocument.themeOverr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8" r:id="rId2"/>
    <p:sldId id="257" r:id="rId3"/>
    <p:sldId id="293" r:id="rId4"/>
    <p:sldId id="275" r:id="rId5"/>
    <p:sldId id="274" r:id="rId6"/>
    <p:sldId id="289" r:id="rId7"/>
    <p:sldId id="278" r:id="rId8"/>
    <p:sldId id="290" r:id="rId9"/>
    <p:sldId id="279" r:id="rId10"/>
    <p:sldId id="282" r:id="rId11"/>
    <p:sldId id="284" r:id="rId12"/>
    <p:sldId id="291" r:id="rId13"/>
    <p:sldId id="292" r:id="rId14"/>
    <p:sldId id="283" r:id="rId1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210" autoAdjust="0"/>
  </p:normalViewPr>
  <p:slideViewPr>
    <p:cSldViewPr>
      <p:cViewPr varScale="1">
        <p:scale>
          <a:sx n="78" d="100"/>
          <a:sy n="78" d="100"/>
        </p:scale>
        <p:origin x="-9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16" y="-78"/>
      </p:cViewPr>
      <p:guideLst>
        <p:guide orient="horz" pos="2932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56DBEA-C714-4D2D-B087-0CC6024BF79D}" type="doc">
      <dgm:prSet loTypeId="urn:microsoft.com/office/officeart/2005/8/layout/hList7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C23E10-866C-43B5-9C8D-3F255E639E6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800" dirty="0" smtClean="0"/>
            <a:t>2003-2006</a:t>
          </a:r>
          <a:endParaRPr lang="en-US" sz="2800" dirty="0"/>
        </a:p>
      </dgm:t>
    </dgm:pt>
    <dgm:pt modelId="{D5424CFF-62F1-4D62-B023-6E5542497F05}" type="parTrans" cxnId="{87156B74-8319-4CE2-BB42-49ABB64775AD}">
      <dgm:prSet/>
      <dgm:spPr/>
      <dgm:t>
        <a:bodyPr/>
        <a:lstStyle/>
        <a:p>
          <a:endParaRPr lang="en-US"/>
        </a:p>
      </dgm:t>
    </dgm:pt>
    <dgm:pt modelId="{31A0EAF2-1F44-4CA4-A26E-39EE2D4E4152}" type="sibTrans" cxnId="{87156B74-8319-4CE2-BB42-49ABB64775AD}">
      <dgm:prSet/>
      <dgm:spPr/>
      <dgm:t>
        <a:bodyPr/>
        <a:lstStyle/>
        <a:p>
          <a:endParaRPr lang="en-US"/>
        </a:p>
      </dgm:t>
    </dgm:pt>
    <dgm:pt modelId="{276C2651-33F9-4D18-A2E2-A24D8BFD991D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1100" dirty="0" smtClean="0"/>
            <a:t>TCF staff restructuring – New ideas, high performing practitioners, strong community networks</a:t>
          </a:r>
          <a:endParaRPr lang="en-US" sz="1100" dirty="0"/>
        </a:p>
      </dgm:t>
    </dgm:pt>
    <dgm:pt modelId="{46B4F6CB-8A04-44CD-BF6E-F905D3FF4092}" type="parTrans" cxnId="{6E1FFEBD-EA29-431C-8F6F-157C0F8D28E4}">
      <dgm:prSet/>
      <dgm:spPr/>
      <dgm:t>
        <a:bodyPr/>
        <a:lstStyle/>
        <a:p>
          <a:endParaRPr lang="en-US"/>
        </a:p>
      </dgm:t>
    </dgm:pt>
    <dgm:pt modelId="{3213F248-C8B2-41FB-8C6F-65B4EE3C3707}" type="sibTrans" cxnId="{6E1FFEBD-EA29-431C-8F6F-157C0F8D28E4}">
      <dgm:prSet/>
      <dgm:spPr/>
      <dgm:t>
        <a:bodyPr/>
        <a:lstStyle/>
        <a:p>
          <a:endParaRPr lang="en-US"/>
        </a:p>
      </dgm:t>
    </dgm:pt>
    <dgm:pt modelId="{CB36CDA8-319E-4D95-ACC4-B3F4BB96EF62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800" dirty="0" smtClean="0"/>
            <a:t>2005-2008</a:t>
          </a:r>
          <a:endParaRPr lang="en-US" sz="2800" dirty="0"/>
        </a:p>
      </dgm:t>
    </dgm:pt>
    <dgm:pt modelId="{415E4220-C68B-494F-8638-5D59F6DF0E29}" type="parTrans" cxnId="{E04BFA5E-5210-419B-9FDD-CC3132341350}">
      <dgm:prSet/>
      <dgm:spPr/>
      <dgm:t>
        <a:bodyPr/>
        <a:lstStyle/>
        <a:p>
          <a:endParaRPr lang="en-US"/>
        </a:p>
      </dgm:t>
    </dgm:pt>
    <dgm:pt modelId="{5FCE121E-B30E-4D8E-8058-1C41D2ED6C94}" type="sibTrans" cxnId="{E04BFA5E-5210-419B-9FDD-CC3132341350}">
      <dgm:prSet/>
      <dgm:spPr/>
      <dgm:t>
        <a:bodyPr/>
        <a:lstStyle/>
        <a:p>
          <a:endParaRPr lang="en-US"/>
        </a:p>
      </dgm:t>
    </dgm:pt>
    <dgm:pt modelId="{5A91EEED-2B04-470D-B7B2-C59DDC0CD12F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800" dirty="0" smtClean="0"/>
            <a:t>2008-2011</a:t>
          </a:r>
          <a:endParaRPr lang="en-US" sz="2800" dirty="0"/>
        </a:p>
      </dgm:t>
    </dgm:pt>
    <dgm:pt modelId="{2E04412A-9F90-4E53-BD84-28F4E3DB1D10}" type="parTrans" cxnId="{598B183E-A8F7-4D05-B922-E7A7DD8BADF2}">
      <dgm:prSet/>
      <dgm:spPr/>
      <dgm:t>
        <a:bodyPr/>
        <a:lstStyle/>
        <a:p>
          <a:endParaRPr lang="en-US"/>
        </a:p>
      </dgm:t>
    </dgm:pt>
    <dgm:pt modelId="{D8EAAA40-BD31-4AB6-BB7E-BFC5EB290720}" type="sibTrans" cxnId="{598B183E-A8F7-4D05-B922-E7A7DD8BADF2}">
      <dgm:prSet/>
      <dgm:spPr/>
      <dgm:t>
        <a:bodyPr/>
        <a:lstStyle/>
        <a:p>
          <a:endParaRPr lang="en-US"/>
        </a:p>
      </dgm:t>
    </dgm:pt>
    <dgm:pt modelId="{D5051575-D837-42B7-B7CB-1210509F073A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1100" dirty="0" smtClean="0"/>
            <a:t>New three-year goals identified</a:t>
          </a:r>
          <a:endParaRPr lang="en-US" sz="1100" dirty="0"/>
        </a:p>
      </dgm:t>
    </dgm:pt>
    <dgm:pt modelId="{67D52FEC-B5DB-4879-A289-90A1B7FBFF4A}" type="parTrans" cxnId="{D2DF9A6F-142B-42C6-9294-08BA06EA5745}">
      <dgm:prSet/>
      <dgm:spPr/>
      <dgm:t>
        <a:bodyPr/>
        <a:lstStyle/>
        <a:p>
          <a:endParaRPr lang="en-US"/>
        </a:p>
      </dgm:t>
    </dgm:pt>
    <dgm:pt modelId="{4F34CB59-FE3A-46A4-9A1B-8E0BBC1B3171}" type="sibTrans" cxnId="{D2DF9A6F-142B-42C6-9294-08BA06EA5745}">
      <dgm:prSet/>
      <dgm:spPr/>
      <dgm:t>
        <a:bodyPr/>
        <a:lstStyle/>
        <a:p>
          <a:endParaRPr lang="en-US"/>
        </a:p>
      </dgm:t>
    </dgm:pt>
    <dgm:pt modelId="{39DD5227-307C-4B53-9B34-7CDD5DE4914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800" dirty="0" smtClean="0"/>
            <a:t>2011-2013</a:t>
          </a:r>
        </a:p>
      </dgm:t>
    </dgm:pt>
    <dgm:pt modelId="{039A71A4-3898-4037-B801-FD00878007C4}" type="parTrans" cxnId="{47E5E62D-5BB7-4673-9163-C0F5CEADC451}">
      <dgm:prSet/>
      <dgm:spPr/>
      <dgm:t>
        <a:bodyPr/>
        <a:lstStyle/>
        <a:p>
          <a:endParaRPr lang="en-US"/>
        </a:p>
      </dgm:t>
    </dgm:pt>
    <dgm:pt modelId="{3609E551-F21A-4B08-A840-AEE4BA80DD02}" type="sibTrans" cxnId="{47E5E62D-5BB7-4673-9163-C0F5CEADC451}">
      <dgm:prSet/>
      <dgm:spPr/>
      <dgm:t>
        <a:bodyPr/>
        <a:lstStyle/>
        <a:p>
          <a:endParaRPr lang="en-US"/>
        </a:p>
      </dgm:t>
    </dgm:pt>
    <dgm:pt modelId="{0D8954B9-C748-4181-8330-C7C6BE12E401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1100" dirty="0" smtClean="0"/>
            <a:t>GUCI established</a:t>
          </a:r>
          <a:endParaRPr lang="en-US" sz="1100" dirty="0"/>
        </a:p>
      </dgm:t>
    </dgm:pt>
    <dgm:pt modelId="{A19E553C-C9F0-4BEC-A94C-B5061245CA5C}" type="parTrans" cxnId="{681E9461-EB6D-4DAD-974E-6A6B5885C7AD}">
      <dgm:prSet/>
      <dgm:spPr/>
      <dgm:t>
        <a:bodyPr/>
        <a:lstStyle/>
        <a:p>
          <a:endParaRPr lang="en-US"/>
        </a:p>
      </dgm:t>
    </dgm:pt>
    <dgm:pt modelId="{053A9A26-7C23-4A55-98DA-D5D2776FE7FA}" type="sibTrans" cxnId="{681E9461-EB6D-4DAD-974E-6A6B5885C7AD}">
      <dgm:prSet/>
      <dgm:spPr/>
      <dgm:t>
        <a:bodyPr/>
        <a:lstStyle/>
        <a:p>
          <a:endParaRPr lang="en-US"/>
        </a:p>
      </dgm:t>
    </dgm:pt>
    <dgm:pt modelId="{CA70EFED-AC70-4CEC-BC87-D1CBBDC6C6AC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1100" dirty="0" smtClean="0"/>
            <a:t>First GUCI Leadership meeting</a:t>
          </a:r>
          <a:endParaRPr lang="en-US" sz="1100" dirty="0"/>
        </a:p>
      </dgm:t>
    </dgm:pt>
    <dgm:pt modelId="{B35DCE7E-97AF-40A5-8848-FD419C8523A5}" type="parTrans" cxnId="{06DA4214-985F-4E77-9178-D4059A04C619}">
      <dgm:prSet/>
      <dgm:spPr/>
      <dgm:t>
        <a:bodyPr/>
        <a:lstStyle/>
        <a:p>
          <a:endParaRPr lang="en-US"/>
        </a:p>
      </dgm:t>
    </dgm:pt>
    <dgm:pt modelId="{4E23435A-0674-49FC-BBFC-B4E6429E9E33}" type="sibTrans" cxnId="{06DA4214-985F-4E77-9178-D4059A04C619}">
      <dgm:prSet/>
      <dgm:spPr/>
      <dgm:t>
        <a:bodyPr/>
        <a:lstStyle/>
        <a:p>
          <a:endParaRPr lang="en-US"/>
        </a:p>
      </dgm:t>
    </dgm:pt>
    <dgm:pt modelId="{0FEDC525-846B-473A-84B7-01F29EBF0999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1100" dirty="0" smtClean="0"/>
            <a:t>Priority physical development and transportation projects identified</a:t>
          </a:r>
          <a:endParaRPr lang="en-US" sz="1100" dirty="0"/>
        </a:p>
      </dgm:t>
    </dgm:pt>
    <dgm:pt modelId="{AB89813E-7C97-45F1-9160-98686166D74A}" type="parTrans" cxnId="{4A785E8E-1F5D-4D7B-A7D0-B2A2CF4B8306}">
      <dgm:prSet/>
      <dgm:spPr/>
      <dgm:t>
        <a:bodyPr/>
        <a:lstStyle/>
        <a:p>
          <a:endParaRPr lang="en-US"/>
        </a:p>
      </dgm:t>
    </dgm:pt>
    <dgm:pt modelId="{24EE53C0-A3A7-437A-8938-FC23CE3C2CDF}" type="sibTrans" cxnId="{4A785E8E-1F5D-4D7B-A7D0-B2A2CF4B8306}">
      <dgm:prSet/>
      <dgm:spPr/>
      <dgm:t>
        <a:bodyPr/>
        <a:lstStyle/>
        <a:p>
          <a:endParaRPr lang="en-US"/>
        </a:p>
      </dgm:t>
    </dgm:pt>
    <dgm:pt modelId="{76075CF5-AB42-4191-8EA6-4FD52339144C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1100" dirty="0" smtClean="0"/>
            <a:t>Housing and economic inclusion initiatives launched</a:t>
          </a:r>
          <a:endParaRPr lang="en-US" sz="1100" dirty="0"/>
        </a:p>
      </dgm:t>
    </dgm:pt>
    <dgm:pt modelId="{FED18E94-7CB7-4B42-A7A0-B33C77E0AB33}" type="parTrans" cxnId="{17108345-812B-4C9E-840E-17BD5EB4CBD5}">
      <dgm:prSet/>
      <dgm:spPr/>
      <dgm:t>
        <a:bodyPr/>
        <a:lstStyle/>
        <a:p>
          <a:endParaRPr lang="en-US"/>
        </a:p>
      </dgm:t>
    </dgm:pt>
    <dgm:pt modelId="{3E05865F-3CBC-4E76-9764-1E2F1C3B0F46}" type="sibTrans" cxnId="{17108345-812B-4C9E-840E-17BD5EB4CBD5}">
      <dgm:prSet/>
      <dgm:spPr/>
      <dgm:t>
        <a:bodyPr/>
        <a:lstStyle/>
        <a:p>
          <a:endParaRPr lang="en-US"/>
        </a:p>
      </dgm:t>
    </dgm:pt>
    <dgm:pt modelId="{222F28FB-1AB2-4FA5-9AC7-0D9A794656EC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1100" dirty="0" smtClean="0"/>
            <a:t>Launch of Greater Circle Living, Health Tech Corridor, NewBridge Cleveland Center for the Arts, Neighborhood Voice </a:t>
          </a:r>
          <a:endParaRPr lang="en-US" sz="1100" dirty="0"/>
        </a:p>
      </dgm:t>
    </dgm:pt>
    <dgm:pt modelId="{A7F7187B-3ED7-4770-8AF6-363836ECEF11}" type="parTrans" cxnId="{EAD4FB47-8826-4380-BF25-EE48658ADACE}">
      <dgm:prSet/>
      <dgm:spPr/>
      <dgm:t>
        <a:bodyPr/>
        <a:lstStyle/>
        <a:p>
          <a:endParaRPr lang="en-US"/>
        </a:p>
      </dgm:t>
    </dgm:pt>
    <dgm:pt modelId="{9244ABA9-CE97-4114-AA1C-2FDF0D802E43}" type="sibTrans" cxnId="{EAD4FB47-8826-4380-BF25-EE48658ADACE}">
      <dgm:prSet/>
      <dgm:spPr/>
      <dgm:t>
        <a:bodyPr/>
        <a:lstStyle/>
        <a:p>
          <a:endParaRPr lang="en-US"/>
        </a:p>
      </dgm:t>
    </dgm:pt>
    <dgm:pt modelId="{ED3F4896-321F-4971-85C2-BD27DBC669AE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1100" dirty="0" smtClean="0"/>
            <a:t>Opened two Evergreen companies</a:t>
          </a:r>
          <a:endParaRPr lang="en-US" sz="1100" dirty="0"/>
        </a:p>
      </dgm:t>
    </dgm:pt>
    <dgm:pt modelId="{F603C224-43A9-417D-BCEB-22D171494B1E}" type="parTrans" cxnId="{68A3FBA9-563A-4380-A818-9CFC8CD98366}">
      <dgm:prSet/>
      <dgm:spPr/>
      <dgm:t>
        <a:bodyPr/>
        <a:lstStyle/>
        <a:p>
          <a:endParaRPr lang="en-US"/>
        </a:p>
      </dgm:t>
    </dgm:pt>
    <dgm:pt modelId="{7F798599-6B0E-47C4-A5D3-1603F23D0292}" type="sibTrans" cxnId="{68A3FBA9-563A-4380-A818-9CFC8CD98366}">
      <dgm:prSet/>
      <dgm:spPr/>
      <dgm:t>
        <a:bodyPr/>
        <a:lstStyle/>
        <a:p>
          <a:endParaRPr lang="en-US"/>
        </a:p>
      </dgm:t>
    </dgm:pt>
    <dgm:pt modelId="{270B3328-1E1B-4170-B347-7BF5B7403A88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1100" dirty="0" smtClean="0"/>
            <a:t>New three year goals</a:t>
          </a:r>
          <a:endParaRPr lang="en-US" sz="1100" dirty="0"/>
        </a:p>
      </dgm:t>
    </dgm:pt>
    <dgm:pt modelId="{8673F13D-8CE1-4F37-B333-DE04FE7F070D}" type="parTrans" cxnId="{2DC97B23-0D1B-493B-8CB1-C5FF283F0934}">
      <dgm:prSet/>
      <dgm:spPr/>
      <dgm:t>
        <a:bodyPr/>
        <a:lstStyle/>
        <a:p>
          <a:endParaRPr lang="en-US"/>
        </a:p>
      </dgm:t>
    </dgm:pt>
    <dgm:pt modelId="{014B3085-DBAA-404A-A9E5-D94D9DCF807C}" type="sibTrans" cxnId="{2DC97B23-0D1B-493B-8CB1-C5FF283F0934}">
      <dgm:prSet/>
      <dgm:spPr/>
      <dgm:t>
        <a:bodyPr/>
        <a:lstStyle/>
        <a:p>
          <a:endParaRPr lang="en-US"/>
        </a:p>
      </dgm:t>
    </dgm:pt>
    <dgm:pt modelId="{69711638-62F1-4355-B230-6BDDAC3A47FE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1100" dirty="0" smtClean="0"/>
            <a:t>Launch of community engagement strategy through neighborhood connections</a:t>
          </a:r>
          <a:endParaRPr lang="en-US" sz="1100" dirty="0"/>
        </a:p>
      </dgm:t>
    </dgm:pt>
    <dgm:pt modelId="{215E041A-859D-46DE-9F5D-C2871E16496A}" type="parTrans" cxnId="{2F3276CA-017F-424D-89E4-4CEC94C56A11}">
      <dgm:prSet/>
      <dgm:spPr/>
      <dgm:t>
        <a:bodyPr/>
        <a:lstStyle/>
        <a:p>
          <a:endParaRPr lang="en-US"/>
        </a:p>
      </dgm:t>
    </dgm:pt>
    <dgm:pt modelId="{B3DDBC9B-109A-445F-9EC5-B5D649973EEB}" type="sibTrans" cxnId="{2F3276CA-017F-424D-89E4-4CEC94C56A11}">
      <dgm:prSet/>
      <dgm:spPr/>
      <dgm:t>
        <a:bodyPr/>
        <a:lstStyle/>
        <a:p>
          <a:endParaRPr lang="en-US"/>
        </a:p>
      </dgm:t>
    </dgm:pt>
    <dgm:pt modelId="{AC8E1626-86D2-421F-9125-D34E507257A9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1100" dirty="0" smtClean="0"/>
            <a:t>Third Evergreen company opened</a:t>
          </a:r>
          <a:endParaRPr lang="en-US" sz="1100" dirty="0"/>
        </a:p>
      </dgm:t>
    </dgm:pt>
    <dgm:pt modelId="{19117282-9E9C-4BE6-A839-9320D7AE557C}" type="parTrans" cxnId="{31B9DCBB-3D15-4D77-9943-69D2017B9126}">
      <dgm:prSet/>
      <dgm:spPr/>
      <dgm:t>
        <a:bodyPr/>
        <a:lstStyle/>
        <a:p>
          <a:endParaRPr lang="en-US"/>
        </a:p>
      </dgm:t>
    </dgm:pt>
    <dgm:pt modelId="{AC99463D-6CC3-4F00-8F23-554AFA1CDC26}" type="sibTrans" cxnId="{31B9DCBB-3D15-4D77-9943-69D2017B9126}">
      <dgm:prSet/>
      <dgm:spPr/>
      <dgm:t>
        <a:bodyPr/>
        <a:lstStyle/>
        <a:p>
          <a:endParaRPr lang="en-US"/>
        </a:p>
      </dgm:t>
    </dgm:pt>
    <dgm:pt modelId="{0E0FF68D-37AC-4210-97A9-BFA2EFA20D83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1100" dirty="0" smtClean="0"/>
            <a:t>Physical development projects are fully financed, transit projects break ground, and private development projects complete construction (i.e. MOCA and Uptown)</a:t>
          </a:r>
          <a:endParaRPr lang="en-US" sz="1100" dirty="0"/>
        </a:p>
      </dgm:t>
    </dgm:pt>
    <dgm:pt modelId="{1064EEF3-9E3E-42CB-B94C-B626B3EECA06}" type="parTrans" cxnId="{75967BC1-8E7D-4388-8B43-8A8F1F58C4B8}">
      <dgm:prSet/>
      <dgm:spPr/>
      <dgm:t>
        <a:bodyPr/>
        <a:lstStyle/>
        <a:p>
          <a:endParaRPr lang="en-US"/>
        </a:p>
      </dgm:t>
    </dgm:pt>
    <dgm:pt modelId="{32A0C072-C8AD-4E3F-802A-9CEFB4ADE963}" type="sibTrans" cxnId="{75967BC1-8E7D-4388-8B43-8A8F1F58C4B8}">
      <dgm:prSet/>
      <dgm:spPr/>
      <dgm:t>
        <a:bodyPr/>
        <a:lstStyle/>
        <a:p>
          <a:endParaRPr lang="en-US"/>
        </a:p>
      </dgm:t>
    </dgm:pt>
    <dgm:pt modelId="{F73B3982-FAB7-49A8-BEA9-34DE71E4C9E0}">
      <dgm:prSet phldrT="[Text]"/>
      <dgm:spPr/>
      <dgm:t>
        <a:bodyPr/>
        <a:lstStyle/>
        <a:p>
          <a:pPr>
            <a:spcAft>
              <a:spcPct val="15000"/>
            </a:spcAft>
          </a:pPr>
          <a:endParaRPr lang="en-US" sz="900" dirty="0"/>
        </a:p>
      </dgm:t>
    </dgm:pt>
    <dgm:pt modelId="{86D19849-8989-4FCA-A602-F88C3ACFB634}" type="parTrans" cxnId="{12FC94CA-C61D-4986-BAB4-C7060AB65817}">
      <dgm:prSet/>
      <dgm:spPr/>
      <dgm:t>
        <a:bodyPr/>
        <a:lstStyle/>
        <a:p>
          <a:endParaRPr lang="en-US"/>
        </a:p>
      </dgm:t>
    </dgm:pt>
    <dgm:pt modelId="{F2F09D6F-F16A-440C-A759-B5B6FEF23556}" type="sibTrans" cxnId="{12FC94CA-C61D-4986-BAB4-C7060AB65817}">
      <dgm:prSet/>
      <dgm:spPr/>
      <dgm:t>
        <a:bodyPr/>
        <a:lstStyle/>
        <a:p>
          <a:endParaRPr lang="en-US"/>
        </a:p>
      </dgm:t>
    </dgm:pt>
    <dgm:pt modelId="{43A949A8-8B96-4CB1-8B43-2781FB68BE71}" type="pres">
      <dgm:prSet presAssocID="{4D56DBEA-C714-4D2D-B087-0CC6024BF7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DB1883-72ED-42AE-8612-9111F9898F30}" type="pres">
      <dgm:prSet presAssocID="{4D56DBEA-C714-4D2D-B087-0CC6024BF79D}" presName="fgShape" presStyleLbl="fgShp" presStyleIdx="0" presStyleCnt="1" custFlipVert="1" custScaleY="31303" custLinFactY="-300000" custLinFactNeighborX="-246" custLinFactNeighborY="-333256"/>
      <dgm:spPr/>
    </dgm:pt>
    <dgm:pt modelId="{51065AB1-68E5-4CF2-8BD1-2C7E64F68E99}" type="pres">
      <dgm:prSet presAssocID="{4D56DBEA-C714-4D2D-B087-0CC6024BF79D}" presName="linComp" presStyleCnt="0"/>
      <dgm:spPr/>
    </dgm:pt>
    <dgm:pt modelId="{A6802796-E8E6-48AF-9877-B07D636525F7}" type="pres">
      <dgm:prSet presAssocID="{FEC23E10-866C-43B5-9C8D-3F255E639E64}" presName="compNode" presStyleCnt="0"/>
      <dgm:spPr/>
    </dgm:pt>
    <dgm:pt modelId="{2D3BA84A-F2FE-4C99-A40E-E7145D1EC50B}" type="pres">
      <dgm:prSet presAssocID="{FEC23E10-866C-43B5-9C8D-3F255E639E64}" presName="bkgdShape" presStyleLbl="node1" presStyleIdx="0" presStyleCnt="4"/>
      <dgm:spPr/>
      <dgm:t>
        <a:bodyPr/>
        <a:lstStyle/>
        <a:p>
          <a:endParaRPr lang="en-US"/>
        </a:p>
      </dgm:t>
    </dgm:pt>
    <dgm:pt modelId="{086B10DC-8DBA-434D-A226-19D12F3E098B}" type="pres">
      <dgm:prSet presAssocID="{FEC23E10-866C-43B5-9C8D-3F255E639E6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9D2C5-9201-4037-B69B-640856BE78AF}" type="pres">
      <dgm:prSet presAssocID="{FEC23E10-866C-43B5-9C8D-3F255E639E64}" presName="invisiNode" presStyleLbl="node1" presStyleIdx="0" presStyleCnt="4"/>
      <dgm:spPr/>
    </dgm:pt>
    <dgm:pt modelId="{11F8D273-A504-439B-B50C-F20D89B9BDA6}" type="pres">
      <dgm:prSet presAssocID="{FEC23E10-866C-43B5-9C8D-3F255E639E64}" presName="imagNode" presStyleLbl="fgImgPlace1" presStyleIdx="0" presStyleCnt="4" custScaleY="99409"/>
      <dgm:spPr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EA1727CB-96AE-43A8-A7F0-E7B8489E91CF}" type="pres">
      <dgm:prSet presAssocID="{31A0EAF2-1F44-4CA4-A26E-39EE2D4E415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BE1319C-0422-4E6A-B4DC-1F3E89AB739A}" type="pres">
      <dgm:prSet presAssocID="{CB36CDA8-319E-4D95-ACC4-B3F4BB96EF62}" presName="compNode" presStyleCnt="0"/>
      <dgm:spPr/>
    </dgm:pt>
    <dgm:pt modelId="{8F05A304-FCC8-4A76-BE90-CF22E898A0A3}" type="pres">
      <dgm:prSet presAssocID="{CB36CDA8-319E-4D95-ACC4-B3F4BB96EF62}" presName="bkgdShape" presStyleLbl="node1" presStyleIdx="1" presStyleCnt="4"/>
      <dgm:spPr/>
      <dgm:t>
        <a:bodyPr/>
        <a:lstStyle/>
        <a:p>
          <a:endParaRPr lang="en-US"/>
        </a:p>
      </dgm:t>
    </dgm:pt>
    <dgm:pt modelId="{779809AF-C4C1-4823-BCC3-469A89418B9A}" type="pres">
      <dgm:prSet presAssocID="{CB36CDA8-319E-4D95-ACC4-B3F4BB96EF62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BA299-9075-41CB-8B27-F242DA64AF0F}" type="pres">
      <dgm:prSet presAssocID="{CB36CDA8-319E-4D95-ACC4-B3F4BB96EF62}" presName="invisiNode" presStyleLbl="node1" presStyleIdx="1" presStyleCnt="4"/>
      <dgm:spPr/>
    </dgm:pt>
    <dgm:pt modelId="{6AFD1191-0F2A-4F79-B25B-88AD108EC4FC}" type="pres">
      <dgm:prSet presAssocID="{CB36CDA8-319E-4D95-ACC4-B3F4BB96EF62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D2EC190-FFDA-4EE1-BFE5-4F0FFA046FEA}" type="pres">
      <dgm:prSet presAssocID="{5FCE121E-B30E-4D8E-8058-1C41D2ED6C9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5A65DD2-4EF9-43E3-AA4C-55C537EAA30E}" type="pres">
      <dgm:prSet presAssocID="{5A91EEED-2B04-470D-B7B2-C59DDC0CD12F}" presName="compNode" presStyleCnt="0"/>
      <dgm:spPr/>
    </dgm:pt>
    <dgm:pt modelId="{53524A18-43EB-403E-A0A9-F4748C56B9E8}" type="pres">
      <dgm:prSet presAssocID="{5A91EEED-2B04-470D-B7B2-C59DDC0CD12F}" presName="bkgdShape" presStyleLbl="node1" presStyleIdx="2" presStyleCnt="4"/>
      <dgm:spPr/>
      <dgm:t>
        <a:bodyPr/>
        <a:lstStyle/>
        <a:p>
          <a:endParaRPr lang="en-US"/>
        </a:p>
      </dgm:t>
    </dgm:pt>
    <dgm:pt modelId="{56BC0308-67EC-4D9B-8C4F-B56AEE1714D4}" type="pres">
      <dgm:prSet presAssocID="{5A91EEED-2B04-470D-B7B2-C59DDC0CD12F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A22B22-36C8-434B-80E0-5B4222CC0BA8}" type="pres">
      <dgm:prSet presAssocID="{5A91EEED-2B04-470D-B7B2-C59DDC0CD12F}" presName="invisiNode" presStyleLbl="node1" presStyleIdx="2" presStyleCnt="4"/>
      <dgm:spPr/>
    </dgm:pt>
    <dgm:pt modelId="{FF6CBB08-EB59-4504-B77D-AF96A49570AE}" type="pres">
      <dgm:prSet presAssocID="{5A91EEED-2B04-470D-B7B2-C59DDC0CD12F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C725BC4-85B4-496C-A0BB-73FF5C2EB5A4}" type="pres">
      <dgm:prSet presAssocID="{D8EAAA40-BD31-4AB6-BB7E-BFC5EB29072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0BB54F3-08B4-4C4A-AFF7-10EDAC65BF56}" type="pres">
      <dgm:prSet presAssocID="{39DD5227-307C-4B53-9B34-7CDD5DE49144}" presName="compNode" presStyleCnt="0"/>
      <dgm:spPr/>
    </dgm:pt>
    <dgm:pt modelId="{20B2DB6A-6939-4F16-B3D7-57DD7FF3C6E9}" type="pres">
      <dgm:prSet presAssocID="{39DD5227-307C-4B53-9B34-7CDD5DE49144}" presName="bkgdShape" presStyleLbl="node1" presStyleIdx="3" presStyleCnt="4"/>
      <dgm:spPr/>
      <dgm:t>
        <a:bodyPr/>
        <a:lstStyle/>
        <a:p>
          <a:endParaRPr lang="en-US"/>
        </a:p>
      </dgm:t>
    </dgm:pt>
    <dgm:pt modelId="{9135355C-F059-434B-A1DA-55ACC9688F61}" type="pres">
      <dgm:prSet presAssocID="{39DD5227-307C-4B53-9B34-7CDD5DE49144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18EA59-9660-49B0-99F4-9DD1C8E18C67}" type="pres">
      <dgm:prSet presAssocID="{39DD5227-307C-4B53-9B34-7CDD5DE49144}" presName="invisiNode" presStyleLbl="node1" presStyleIdx="3" presStyleCnt="4"/>
      <dgm:spPr/>
    </dgm:pt>
    <dgm:pt modelId="{E395ED72-1C3D-41BB-9E46-0855EA7F047C}" type="pres">
      <dgm:prSet presAssocID="{39DD5227-307C-4B53-9B34-7CDD5DE49144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AA65623D-13BF-40E3-AC7F-D4C4E3AD1B80}" type="presOf" srcId="{222F28FB-1AB2-4FA5-9AC7-0D9A794656EC}" destId="{53524A18-43EB-403E-A0A9-F4748C56B9E8}" srcOrd="0" destOrd="2" presId="urn:microsoft.com/office/officeart/2005/8/layout/hList7#1"/>
    <dgm:cxn modelId="{569D3FBD-7EF3-4935-B29C-0F10C4A4D711}" type="presOf" srcId="{D5051575-D837-42B7-B7CB-1210509F073A}" destId="{53524A18-43EB-403E-A0A9-F4748C56B9E8}" srcOrd="0" destOrd="1" presId="urn:microsoft.com/office/officeart/2005/8/layout/hList7#1"/>
    <dgm:cxn modelId="{EAD4FB47-8826-4380-BF25-EE48658ADACE}" srcId="{5A91EEED-2B04-470D-B7B2-C59DDC0CD12F}" destId="{222F28FB-1AB2-4FA5-9AC7-0D9A794656EC}" srcOrd="1" destOrd="0" parTransId="{A7F7187B-3ED7-4770-8AF6-363836ECEF11}" sibTransId="{9244ABA9-CE97-4114-AA1C-2FDF0D802E43}"/>
    <dgm:cxn modelId="{9550CBFB-0B53-441E-9969-1B63CD28A687}" type="presOf" srcId="{FEC23E10-866C-43B5-9C8D-3F255E639E64}" destId="{2D3BA84A-F2FE-4C99-A40E-E7145D1EC50B}" srcOrd="0" destOrd="0" presId="urn:microsoft.com/office/officeart/2005/8/layout/hList7#1"/>
    <dgm:cxn modelId="{559481EF-C65D-444D-8649-6857857C9842}" type="presOf" srcId="{AC8E1626-86D2-421F-9125-D34E507257A9}" destId="{20B2DB6A-6939-4F16-B3D7-57DD7FF3C6E9}" srcOrd="0" destOrd="3" presId="urn:microsoft.com/office/officeart/2005/8/layout/hList7#1"/>
    <dgm:cxn modelId="{A6332EE6-FA1A-4B0C-BDAC-F4252898FA51}" type="presOf" srcId="{0FEDC525-846B-473A-84B7-01F29EBF0999}" destId="{779809AF-C4C1-4823-BCC3-469A89418B9A}" srcOrd="1" destOrd="3" presId="urn:microsoft.com/office/officeart/2005/8/layout/hList7#1"/>
    <dgm:cxn modelId="{A973A999-8358-4012-A3CD-496F6C8463C2}" type="presOf" srcId="{76075CF5-AB42-4191-8EA6-4FD52339144C}" destId="{779809AF-C4C1-4823-BCC3-469A89418B9A}" srcOrd="1" destOrd="4" presId="urn:microsoft.com/office/officeart/2005/8/layout/hList7#1"/>
    <dgm:cxn modelId="{28ACB850-5B46-4597-BF7C-F3FA83D858F2}" type="presOf" srcId="{AC8E1626-86D2-421F-9125-D34E507257A9}" destId="{9135355C-F059-434B-A1DA-55ACC9688F61}" srcOrd="1" destOrd="3" presId="urn:microsoft.com/office/officeart/2005/8/layout/hList7#1"/>
    <dgm:cxn modelId="{007825C9-671B-4E35-A295-B7CB17B02B98}" type="presOf" srcId="{5FCE121E-B30E-4D8E-8058-1C41D2ED6C94}" destId="{4D2EC190-FFDA-4EE1-BFE5-4F0FFA046FEA}" srcOrd="0" destOrd="0" presId="urn:microsoft.com/office/officeart/2005/8/layout/hList7#1"/>
    <dgm:cxn modelId="{C70A1F0E-D998-41A9-9731-B8B4825A72BE}" type="presOf" srcId="{0E0FF68D-37AC-4210-97A9-BFA2EFA20D83}" destId="{20B2DB6A-6939-4F16-B3D7-57DD7FF3C6E9}" srcOrd="0" destOrd="4" presId="urn:microsoft.com/office/officeart/2005/8/layout/hList7#1"/>
    <dgm:cxn modelId="{4A785E8E-1F5D-4D7B-A7D0-B2A2CF4B8306}" srcId="{CB36CDA8-319E-4D95-ACC4-B3F4BB96EF62}" destId="{0FEDC525-846B-473A-84B7-01F29EBF0999}" srcOrd="2" destOrd="0" parTransId="{AB89813E-7C97-45F1-9160-98686166D74A}" sibTransId="{24EE53C0-A3A7-437A-8938-FC23CE3C2CDF}"/>
    <dgm:cxn modelId="{17108345-812B-4C9E-840E-17BD5EB4CBD5}" srcId="{CB36CDA8-319E-4D95-ACC4-B3F4BB96EF62}" destId="{76075CF5-AB42-4191-8EA6-4FD52339144C}" srcOrd="3" destOrd="0" parTransId="{FED18E94-7CB7-4B42-A7A0-B33C77E0AB33}" sibTransId="{3E05865F-3CBC-4E76-9764-1E2F1C3B0F46}"/>
    <dgm:cxn modelId="{4D819B57-10A5-4256-9132-5A79893C2B2F}" type="presOf" srcId="{CA70EFED-AC70-4CEC-BC87-D1CBBDC6C6AC}" destId="{779809AF-C4C1-4823-BCC3-469A89418B9A}" srcOrd="1" destOrd="2" presId="urn:microsoft.com/office/officeart/2005/8/layout/hList7#1"/>
    <dgm:cxn modelId="{31B9DCBB-3D15-4D77-9943-69D2017B9126}" srcId="{39DD5227-307C-4B53-9B34-7CDD5DE49144}" destId="{AC8E1626-86D2-421F-9125-D34E507257A9}" srcOrd="2" destOrd="0" parTransId="{19117282-9E9C-4BE6-A839-9320D7AE557C}" sibTransId="{AC99463D-6CC3-4F00-8F23-554AFA1CDC26}"/>
    <dgm:cxn modelId="{681E9461-EB6D-4DAD-974E-6A6B5885C7AD}" srcId="{CB36CDA8-319E-4D95-ACC4-B3F4BB96EF62}" destId="{0D8954B9-C748-4181-8330-C7C6BE12E401}" srcOrd="0" destOrd="0" parTransId="{A19E553C-C9F0-4BEC-A94C-B5061245CA5C}" sibTransId="{053A9A26-7C23-4A55-98DA-D5D2776FE7FA}"/>
    <dgm:cxn modelId="{87156B74-8319-4CE2-BB42-49ABB64775AD}" srcId="{4D56DBEA-C714-4D2D-B087-0CC6024BF79D}" destId="{FEC23E10-866C-43B5-9C8D-3F255E639E64}" srcOrd="0" destOrd="0" parTransId="{D5424CFF-62F1-4D62-B023-6E5542497F05}" sibTransId="{31A0EAF2-1F44-4CA4-A26E-39EE2D4E4152}"/>
    <dgm:cxn modelId="{06DA4214-985F-4E77-9178-D4059A04C619}" srcId="{CB36CDA8-319E-4D95-ACC4-B3F4BB96EF62}" destId="{CA70EFED-AC70-4CEC-BC87-D1CBBDC6C6AC}" srcOrd="1" destOrd="0" parTransId="{B35DCE7E-97AF-40A5-8848-FD419C8523A5}" sibTransId="{4E23435A-0674-49FC-BBFC-B4E6429E9E33}"/>
    <dgm:cxn modelId="{F0A91087-2D46-4D03-BA7A-42E0E25AEF25}" type="presOf" srcId="{F73B3982-FAB7-49A8-BEA9-34DE71E4C9E0}" destId="{53524A18-43EB-403E-A0A9-F4748C56B9E8}" srcOrd="0" destOrd="4" presId="urn:microsoft.com/office/officeart/2005/8/layout/hList7#1"/>
    <dgm:cxn modelId="{3440C30A-D2A4-4F9D-9885-A4A4B63254F7}" type="presOf" srcId="{0D8954B9-C748-4181-8330-C7C6BE12E401}" destId="{8F05A304-FCC8-4A76-BE90-CF22E898A0A3}" srcOrd="0" destOrd="1" presId="urn:microsoft.com/office/officeart/2005/8/layout/hList7#1"/>
    <dgm:cxn modelId="{2F3276CA-017F-424D-89E4-4CEC94C56A11}" srcId="{39DD5227-307C-4B53-9B34-7CDD5DE49144}" destId="{69711638-62F1-4355-B230-6BDDAC3A47FE}" srcOrd="1" destOrd="0" parTransId="{215E041A-859D-46DE-9F5D-C2871E16496A}" sibTransId="{B3DDBC9B-109A-445F-9EC5-B5D649973EEB}"/>
    <dgm:cxn modelId="{598B183E-A8F7-4D05-B922-E7A7DD8BADF2}" srcId="{4D56DBEA-C714-4D2D-B087-0CC6024BF79D}" destId="{5A91EEED-2B04-470D-B7B2-C59DDC0CD12F}" srcOrd="2" destOrd="0" parTransId="{2E04412A-9F90-4E53-BD84-28F4E3DB1D10}" sibTransId="{D8EAAA40-BD31-4AB6-BB7E-BFC5EB290720}"/>
    <dgm:cxn modelId="{A91764B5-5956-4FF7-8696-5FAD54D909E1}" type="presOf" srcId="{39DD5227-307C-4B53-9B34-7CDD5DE49144}" destId="{9135355C-F059-434B-A1DA-55ACC9688F61}" srcOrd="1" destOrd="0" presId="urn:microsoft.com/office/officeart/2005/8/layout/hList7#1"/>
    <dgm:cxn modelId="{FF1E001D-EC9A-42CD-85CF-1F0F5E154D54}" type="presOf" srcId="{FEC23E10-866C-43B5-9C8D-3F255E639E64}" destId="{086B10DC-8DBA-434D-A226-19D12F3E098B}" srcOrd="1" destOrd="0" presId="urn:microsoft.com/office/officeart/2005/8/layout/hList7#1"/>
    <dgm:cxn modelId="{84FF8046-C595-4C88-BB21-B5F757B8BCD0}" type="presOf" srcId="{D5051575-D837-42B7-B7CB-1210509F073A}" destId="{56BC0308-67EC-4D9B-8C4F-B56AEE1714D4}" srcOrd="1" destOrd="1" presId="urn:microsoft.com/office/officeart/2005/8/layout/hList7#1"/>
    <dgm:cxn modelId="{F8C37056-573F-4B7C-A8B0-0E48A6CE0A34}" type="presOf" srcId="{5A91EEED-2B04-470D-B7B2-C59DDC0CD12F}" destId="{53524A18-43EB-403E-A0A9-F4748C56B9E8}" srcOrd="0" destOrd="0" presId="urn:microsoft.com/office/officeart/2005/8/layout/hList7#1"/>
    <dgm:cxn modelId="{25CB2D92-1C7A-4F61-AD4A-B731E0FA42F5}" type="presOf" srcId="{76075CF5-AB42-4191-8EA6-4FD52339144C}" destId="{8F05A304-FCC8-4A76-BE90-CF22E898A0A3}" srcOrd="0" destOrd="4" presId="urn:microsoft.com/office/officeart/2005/8/layout/hList7#1"/>
    <dgm:cxn modelId="{4DE97AB4-AD3E-4E71-9E56-4F881A20A0FB}" type="presOf" srcId="{276C2651-33F9-4D18-A2E2-A24D8BFD991D}" destId="{086B10DC-8DBA-434D-A226-19D12F3E098B}" srcOrd="1" destOrd="1" presId="urn:microsoft.com/office/officeart/2005/8/layout/hList7#1"/>
    <dgm:cxn modelId="{DEFFF5B9-0AB8-45F5-A969-3AAD5E14184C}" type="presOf" srcId="{CA70EFED-AC70-4CEC-BC87-D1CBBDC6C6AC}" destId="{8F05A304-FCC8-4A76-BE90-CF22E898A0A3}" srcOrd="0" destOrd="2" presId="urn:microsoft.com/office/officeart/2005/8/layout/hList7#1"/>
    <dgm:cxn modelId="{5FC86FB4-158B-405A-B6C8-26EB5B653942}" type="presOf" srcId="{0FEDC525-846B-473A-84B7-01F29EBF0999}" destId="{8F05A304-FCC8-4A76-BE90-CF22E898A0A3}" srcOrd="0" destOrd="3" presId="urn:microsoft.com/office/officeart/2005/8/layout/hList7#1"/>
    <dgm:cxn modelId="{ECDAA164-C7C7-48FC-B7CD-76FA8BD14475}" type="presOf" srcId="{4D56DBEA-C714-4D2D-B087-0CC6024BF79D}" destId="{43A949A8-8B96-4CB1-8B43-2781FB68BE71}" srcOrd="0" destOrd="0" presId="urn:microsoft.com/office/officeart/2005/8/layout/hList7#1"/>
    <dgm:cxn modelId="{68A3FBA9-563A-4380-A818-9CFC8CD98366}" srcId="{5A91EEED-2B04-470D-B7B2-C59DDC0CD12F}" destId="{ED3F4896-321F-4971-85C2-BD27DBC669AE}" srcOrd="2" destOrd="0" parTransId="{F603C224-43A9-417D-BCEB-22D171494B1E}" sibTransId="{7F798599-6B0E-47C4-A5D3-1603F23D0292}"/>
    <dgm:cxn modelId="{E04BFA5E-5210-419B-9FDD-CC3132341350}" srcId="{4D56DBEA-C714-4D2D-B087-0CC6024BF79D}" destId="{CB36CDA8-319E-4D95-ACC4-B3F4BB96EF62}" srcOrd="1" destOrd="0" parTransId="{415E4220-C68B-494F-8638-5D59F6DF0E29}" sibTransId="{5FCE121E-B30E-4D8E-8058-1C41D2ED6C94}"/>
    <dgm:cxn modelId="{8ED1465A-B5C3-4A25-955B-ADD4BBC21D8C}" type="presOf" srcId="{276C2651-33F9-4D18-A2E2-A24D8BFD991D}" destId="{2D3BA84A-F2FE-4C99-A40E-E7145D1EC50B}" srcOrd="0" destOrd="1" presId="urn:microsoft.com/office/officeart/2005/8/layout/hList7#1"/>
    <dgm:cxn modelId="{D2DF9A6F-142B-42C6-9294-08BA06EA5745}" srcId="{5A91EEED-2B04-470D-B7B2-C59DDC0CD12F}" destId="{D5051575-D837-42B7-B7CB-1210509F073A}" srcOrd="0" destOrd="0" parTransId="{67D52FEC-B5DB-4879-A289-90A1B7FBFF4A}" sibTransId="{4F34CB59-FE3A-46A4-9A1B-8E0BBC1B3171}"/>
    <dgm:cxn modelId="{6E1FFEBD-EA29-431C-8F6F-157C0F8D28E4}" srcId="{FEC23E10-866C-43B5-9C8D-3F255E639E64}" destId="{276C2651-33F9-4D18-A2E2-A24D8BFD991D}" srcOrd="0" destOrd="0" parTransId="{46B4F6CB-8A04-44CD-BF6E-F905D3FF4092}" sibTransId="{3213F248-C8B2-41FB-8C6F-65B4EE3C3707}"/>
    <dgm:cxn modelId="{31165EDD-B52E-4726-BF33-39083EBA7291}" type="presOf" srcId="{ED3F4896-321F-4971-85C2-BD27DBC669AE}" destId="{56BC0308-67EC-4D9B-8C4F-B56AEE1714D4}" srcOrd="1" destOrd="3" presId="urn:microsoft.com/office/officeart/2005/8/layout/hList7#1"/>
    <dgm:cxn modelId="{F1EBD2D6-1983-4C35-9636-FD4D845EFB78}" type="presOf" srcId="{270B3328-1E1B-4170-B347-7BF5B7403A88}" destId="{9135355C-F059-434B-A1DA-55ACC9688F61}" srcOrd="1" destOrd="1" presId="urn:microsoft.com/office/officeart/2005/8/layout/hList7#1"/>
    <dgm:cxn modelId="{75967BC1-8E7D-4388-8B43-8A8F1F58C4B8}" srcId="{39DD5227-307C-4B53-9B34-7CDD5DE49144}" destId="{0E0FF68D-37AC-4210-97A9-BFA2EFA20D83}" srcOrd="3" destOrd="0" parTransId="{1064EEF3-9E3E-42CB-B94C-B626B3EECA06}" sibTransId="{32A0C072-C8AD-4E3F-802A-9CEFB4ADE963}"/>
    <dgm:cxn modelId="{0A5CB57E-71AC-4808-B830-EF09BDE37E2C}" type="presOf" srcId="{ED3F4896-321F-4971-85C2-BD27DBC669AE}" destId="{53524A18-43EB-403E-A0A9-F4748C56B9E8}" srcOrd="0" destOrd="3" presId="urn:microsoft.com/office/officeart/2005/8/layout/hList7#1"/>
    <dgm:cxn modelId="{DB6CE29F-61E9-4643-8BEC-51F91A1A8257}" type="presOf" srcId="{5A91EEED-2B04-470D-B7B2-C59DDC0CD12F}" destId="{56BC0308-67EC-4D9B-8C4F-B56AEE1714D4}" srcOrd="1" destOrd="0" presId="urn:microsoft.com/office/officeart/2005/8/layout/hList7#1"/>
    <dgm:cxn modelId="{47E5E62D-5BB7-4673-9163-C0F5CEADC451}" srcId="{4D56DBEA-C714-4D2D-B087-0CC6024BF79D}" destId="{39DD5227-307C-4B53-9B34-7CDD5DE49144}" srcOrd="3" destOrd="0" parTransId="{039A71A4-3898-4037-B801-FD00878007C4}" sibTransId="{3609E551-F21A-4B08-A840-AEE4BA80DD02}"/>
    <dgm:cxn modelId="{CFB25FDA-D1A4-4E20-A9B3-589D47EB5769}" type="presOf" srcId="{F73B3982-FAB7-49A8-BEA9-34DE71E4C9E0}" destId="{56BC0308-67EC-4D9B-8C4F-B56AEE1714D4}" srcOrd="1" destOrd="4" presId="urn:microsoft.com/office/officeart/2005/8/layout/hList7#1"/>
    <dgm:cxn modelId="{5AA7D9C2-5A8D-4728-AA43-054C5896F92F}" type="presOf" srcId="{CB36CDA8-319E-4D95-ACC4-B3F4BB96EF62}" destId="{779809AF-C4C1-4823-BCC3-469A89418B9A}" srcOrd="1" destOrd="0" presId="urn:microsoft.com/office/officeart/2005/8/layout/hList7#1"/>
    <dgm:cxn modelId="{44484753-799B-4A43-BBC7-8132E1F2BB07}" type="presOf" srcId="{222F28FB-1AB2-4FA5-9AC7-0D9A794656EC}" destId="{56BC0308-67EC-4D9B-8C4F-B56AEE1714D4}" srcOrd="1" destOrd="2" presId="urn:microsoft.com/office/officeart/2005/8/layout/hList7#1"/>
    <dgm:cxn modelId="{08A13E03-EDDC-4AC1-BE7E-8D4555674BFE}" type="presOf" srcId="{D8EAAA40-BD31-4AB6-BB7E-BFC5EB290720}" destId="{4C725BC4-85B4-496C-A0BB-73FF5C2EB5A4}" srcOrd="0" destOrd="0" presId="urn:microsoft.com/office/officeart/2005/8/layout/hList7#1"/>
    <dgm:cxn modelId="{B2FE6CBD-4D6B-45EE-BECF-BE5D3C04EF40}" type="presOf" srcId="{270B3328-1E1B-4170-B347-7BF5B7403A88}" destId="{20B2DB6A-6939-4F16-B3D7-57DD7FF3C6E9}" srcOrd="0" destOrd="1" presId="urn:microsoft.com/office/officeart/2005/8/layout/hList7#1"/>
    <dgm:cxn modelId="{A687F202-737B-4D2D-A99F-F0F523EFC508}" type="presOf" srcId="{69711638-62F1-4355-B230-6BDDAC3A47FE}" destId="{9135355C-F059-434B-A1DA-55ACC9688F61}" srcOrd="1" destOrd="2" presId="urn:microsoft.com/office/officeart/2005/8/layout/hList7#1"/>
    <dgm:cxn modelId="{236EC879-33E3-4BB3-BAB4-F74E2CCCE767}" type="presOf" srcId="{31A0EAF2-1F44-4CA4-A26E-39EE2D4E4152}" destId="{EA1727CB-96AE-43A8-A7F0-E7B8489E91CF}" srcOrd="0" destOrd="0" presId="urn:microsoft.com/office/officeart/2005/8/layout/hList7#1"/>
    <dgm:cxn modelId="{2DC97B23-0D1B-493B-8CB1-C5FF283F0934}" srcId="{39DD5227-307C-4B53-9B34-7CDD5DE49144}" destId="{270B3328-1E1B-4170-B347-7BF5B7403A88}" srcOrd="0" destOrd="0" parTransId="{8673F13D-8CE1-4F37-B333-DE04FE7F070D}" sibTransId="{014B3085-DBAA-404A-A9E5-D94D9DCF807C}"/>
    <dgm:cxn modelId="{57C5D732-2D50-4465-907D-36F9EA0BC6B7}" type="presOf" srcId="{0E0FF68D-37AC-4210-97A9-BFA2EFA20D83}" destId="{9135355C-F059-434B-A1DA-55ACC9688F61}" srcOrd="1" destOrd="4" presId="urn:microsoft.com/office/officeart/2005/8/layout/hList7#1"/>
    <dgm:cxn modelId="{E42F7192-AF76-4819-A9EB-62386E9D9036}" type="presOf" srcId="{39DD5227-307C-4B53-9B34-7CDD5DE49144}" destId="{20B2DB6A-6939-4F16-B3D7-57DD7FF3C6E9}" srcOrd="0" destOrd="0" presId="urn:microsoft.com/office/officeart/2005/8/layout/hList7#1"/>
    <dgm:cxn modelId="{2AB6A40C-5039-4F0A-BA93-CD8BFA3F5835}" type="presOf" srcId="{0D8954B9-C748-4181-8330-C7C6BE12E401}" destId="{779809AF-C4C1-4823-BCC3-469A89418B9A}" srcOrd="1" destOrd="1" presId="urn:microsoft.com/office/officeart/2005/8/layout/hList7#1"/>
    <dgm:cxn modelId="{12FC94CA-C61D-4986-BAB4-C7060AB65817}" srcId="{5A91EEED-2B04-470D-B7B2-C59DDC0CD12F}" destId="{F73B3982-FAB7-49A8-BEA9-34DE71E4C9E0}" srcOrd="3" destOrd="0" parTransId="{86D19849-8989-4FCA-A602-F88C3ACFB634}" sibTransId="{F2F09D6F-F16A-440C-A759-B5B6FEF23556}"/>
    <dgm:cxn modelId="{48272DEC-20F1-4800-93C8-E955565BF268}" type="presOf" srcId="{69711638-62F1-4355-B230-6BDDAC3A47FE}" destId="{20B2DB6A-6939-4F16-B3D7-57DD7FF3C6E9}" srcOrd="0" destOrd="2" presId="urn:microsoft.com/office/officeart/2005/8/layout/hList7#1"/>
    <dgm:cxn modelId="{649934F9-7170-4D81-9776-312FA8ED0886}" type="presOf" srcId="{CB36CDA8-319E-4D95-ACC4-B3F4BB96EF62}" destId="{8F05A304-FCC8-4A76-BE90-CF22E898A0A3}" srcOrd="0" destOrd="0" presId="urn:microsoft.com/office/officeart/2005/8/layout/hList7#1"/>
    <dgm:cxn modelId="{42311279-DE44-4270-A98C-46A916724768}" type="presParOf" srcId="{43A949A8-8B96-4CB1-8B43-2781FB68BE71}" destId="{E0DB1883-72ED-42AE-8612-9111F9898F30}" srcOrd="0" destOrd="0" presId="urn:microsoft.com/office/officeart/2005/8/layout/hList7#1"/>
    <dgm:cxn modelId="{E93463D8-2A6D-474F-BE83-F3101EBECDC3}" type="presParOf" srcId="{43A949A8-8B96-4CB1-8B43-2781FB68BE71}" destId="{51065AB1-68E5-4CF2-8BD1-2C7E64F68E99}" srcOrd="1" destOrd="0" presId="urn:microsoft.com/office/officeart/2005/8/layout/hList7#1"/>
    <dgm:cxn modelId="{CEBA1764-6FD9-48C1-97ED-94D948B6FCB2}" type="presParOf" srcId="{51065AB1-68E5-4CF2-8BD1-2C7E64F68E99}" destId="{A6802796-E8E6-48AF-9877-B07D636525F7}" srcOrd="0" destOrd="0" presId="urn:microsoft.com/office/officeart/2005/8/layout/hList7#1"/>
    <dgm:cxn modelId="{59B65716-C0F0-439A-B86E-E8B508AA4DE6}" type="presParOf" srcId="{A6802796-E8E6-48AF-9877-B07D636525F7}" destId="{2D3BA84A-F2FE-4C99-A40E-E7145D1EC50B}" srcOrd="0" destOrd="0" presId="urn:microsoft.com/office/officeart/2005/8/layout/hList7#1"/>
    <dgm:cxn modelId="{7D1A7E8A-AC41-4433-B0CE-3F1A1D8DDFBD}" type="presParOf" srcId="{A6802796-E8E6-48AF-9877-B07D636525F7}" destId="{086B10DC-8DBA-434D-A226-19D12F3E098B}" srcOrd="1" destOrd="0" presId="urn:microsoft.com/office/officeart/2005/8/layout/hList7#1"/>
    <dgm:cxn modelId="{C3B2B470-BB3D-4832-8A3F-5A5D89540ADF}" type="presParOf" srcId="{A6802796-E8E6-48AF-9877-B07D636525F7}" destId="{8099D2C5-9201-4037-B69B-640856BE78AF}" srcOrd="2" destOrd="0" presId="urn:microsoft.com/office/officeart/2005/8/layout/hList7#1"/>
    <dgm:cxn modelId="{5266E4DF-B996-4E83-80D5-48637B26BBA9}" type="presParOf" srcId="{A6802796-E8E6-48AF-9877-B07D636525F7}" destId="{11F8D273-A504-439B-B50C-F20D89B9BDA6}" srcOrd="3" destOrd="0" presId="urn:microsoft.com/office/officeart/2005/8/layout/hList7#1"/>
    <dgm:cxn modelId="{8363E39F-4B12-4D59-9955-6813CE32C170}" type="presParOf" srcId="{51065AB1-68E5-4CF2-8BD1-2C7E64F68E99}" destId="{EA1727CB-96AE-43A8-A7F0-E7B8489E91CF}" srcOrd="1" destOrd="0" presId="urn:microsoft.com/office/officeart/2005/8/layout/hList7#1"/>
    <dgm:cxn modelId="{D6A20BFA-16E2-40F5-9E42-CCD6693990CF}" type="presParOf" srcId="{51065AB1-68E5-4CF2-8BD1-2C7E64F68E99}" destId="{DBE1319C-0422-4E6A-B4DC-1F3E89AB739A}" srcOrd="2" destOrd="0" presId="urn:microsoft.com/office/officeart/2005/8/layout/hList7#1"/>
    <dgm:cxn modelId="{74EA907D-7F3C-4720-80B7-961E8FFAB5A9}" type="presParOf" srcId="{DBE1319C-0422-4E6A-B4DC-1F3E89AB739A}" destId="{8F05A304-FCC8-4A76-BE90-CF22E898A0A3}" srcOrd="0" destOrd="0" presId="urn:microsoft.com/office/officeart/2005/8/layout/hList7#1"/>
    <dgm:cxn modelId="{6900B112-AAD7-43DD-807A-AA7D791CBC36}" type="presParOf" srcId="{DBE1319C-0422-4E6A-B4DC-1F3E89AB739A}" destId="{779809AF-C4C1-4823-BCC3-469A89418B9A}" srcOrd="1" destOrd="0" presId="urn:microsoft.com/office/officeart/2005/8/layout/hList7#1"/>
    <dgm:cxn modelId="{478566F5-F508-4AC3-819F-30715F7AE4EB}" type="presParOf" srcId="{DBE1319C-0422-4E6A-B4DC-1F3E89AB739A}" destId="{E88BA299-9075-41CB-8B27-F242DA64AF0F}" srcOrd="2" destOrd="0" presId="urn:microsoft.com/office/officeart/2005/8/layout/hList7#1"/>
    <dgm:cxn modelId="{36B777DA-BCEC-4685-8B60-13FFBC6F4D0A}" type="presParOf" srcId="{DBE1319C-0422-4E6A-B4DC-1F3E89AB739A}" destId="{6AFD1191-0F2A-4F79-B25B-88AD108EC4FC}" srcOrd="3" destOrd="0" presId="urn:microsoft.com/office/officeart/2005/8/layout/hList7#1"/>
    <dgm:cxn modelId="{75F942F3-37D2-4905-8CF2-F656CC00DD97}" type="presParOf" srcId="{51065AB1-68E5-4CF2-8BD1-2C7E64F68E99}" destId="{4D2EC190-FFDA-4EE1-BFE5-4F0FFA046FEA}" srcOrd="3" destOrd="0" presId="urn:microsoft.com/office/officeart/2005/8/layout/hList7#1"/>
    <dgm:cxn modelId="{37217BE2-12C5-474C-9DE7-286DA1D35842}" type="presParOf" srcId="{51065AB1-68E5-4CF2-8BD1-2C7E64F68E99}" destId="{75A65DD2-4EF9-43E3-AA4C-55C537EAA30E}" srcOrd="4" destOrd="0" presId="urn:microsoft.com/office/officeart/2005/8/layout/hList7#1"/>
    <dgm:cxn modelId="{99A8C76C-F9BB-45E2-B189-348060C2FFA2}" type="presParOf" srcId="{75A65DD2-4EF9-43E3-AA4C-55C537EAA30E}" destId="{53524A18-43EB-403E-A0A9-F4748C56B9E8}" srcOrd="0" destOrd="0" presId="urn:microsoft.com/office/officeart/2005/8/layout/hList7#1"/>
    <dgm:cxn modelId="{244D2296-E615-4B03-AD8D-13ECF23C23A4}" type="presParOf" srcId="{75A65DD2-4EF9-43E3-AA4C-55C537EAA30E}" destId="{56BC0308-67EC-4D9B-8C4F-B56AEE1714D4}" srcOrd="1" destOrd="0" presId="urn:microsoft.com/office/officeart/2005/8/layout/hList7#1"/>
    <dgm:cxn modelId="{01887C7D-FADE-4DCA-9A3A-6BE8D4FBE168}" type="presParOf" srcId="{75A65DD2-4EF9-43E3-AA4C-55C537EAA30E}" destId="{16A22B22-36C8-434B-80E0-5B4222CC0BA8}" srcOrd="2" destOrd="0" presId="urn:microsoft.com/office/officeart/2005/8/layout/hList7#1"/>
    <dgm:cxn modelId="{DBBF5182-2B55-42BF-9726-02FAFC0EBB46}" type="presParOf" srcId="{75A65DD2-4EF9-43E3-AA4C-55C537EAA30E}" destId="{FF6CBB08-EB59-4504-B77D-AF96A49570AE}" srcOrd="3" destOrd="0" presId="urn:microsoft.com/office/officeart/2005/8/layout/hList7#1"/>
    <dgm:cxn modelId="{971DA755-8D2E-4C7F-86B6-9551AA4EECA0}" type="presParOf" srcId="{51065AB1-68E5-4CF2-8BD1-2C7E64F68E99}" destId="{4C725BC4-85B4-496C-A0BB-73FF5C2EB5A4}" srcOrd="5" destOrd="0" presId="urn:microsoft.com/office/officeart/2005/8/layout/hList7#1"/>
    <dgm:cxn modelId="{1EEE52C1-70F2-48D2-BAFC-0FA9FAAC15B7}" type="presParOf" srcId="{51065AB1-68E5-4CF2-8BD1-2C7E64F68E99}" destId="{A0BB54F3-08B4-4C4A-AFF7-10EDAC65BF56}" srcOrd="6" destOrd="0" presId="urn:microsoft.com/office/officeart/2005/8/layout/hList7#1"/>
    <dgm:cxn modelId="{FBF9DAEC-6AE6-481C-9798-105C4EEE355B}" type="presParOf" srcId="{A0BB54F3-08B4-4C4A-AFF7-10EDAC65BF56}" destId="{20B2DB6A-6939-4F16-B3D7-57DD7FF3C6E9}" srcOrd="0" destOrd="0" presId="urn:microsoft.com/office/officeart/2005/8/layout/hList7#1"/>
    <dgm:cxn modelId="{F7F11322-21D8-41A5-B06D-F8B3CAAD2D8C}" type="presParOf" srcId="{A0BB54F3-08B4-4C4A-AFF7-10EDAC65BF56}" destId="{9135355C-F059-434B-A1DA-55ACC9688F61}" srcOrd="1" destOrd="0" presId="urn:microsoft.com/office/officeart/2005/8/layout/hList7#1"/>
    <dgm:cxn modelId="{5F3DDBDA-6D27-48D2-B592-180CB7AD6C49}" type="presParOf" srcId="{A0BB54F3-08B4-4C4A-AFF7-10EDAC65BF56}" destId="{1118EA59-9660-49B0-99F4-9DD1C8E18C67}" srcOrd="2" destOrd="0" presId="urn:microsoft.com/office/officeart/2005/8/layout/hList7#1"/>
    <dgm:cxn modelId="{441760CF-2A8C-45EB-BBD2-B2E71ADDF5BE}" type="presParOf" srcId="{A0BB54F3-08B4-4C4A-AFF7-10EDAC65BF56}" destId="{E395ED72-1C3D-41BB-9E46-0855EA7F047C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C2EB25-D260-4CF9-A9BC-BB6E8754EBDB}" type="doc">
      <dgm:prSet loTypeId="urn:microsoft.com/office/officeart/2005/8/layout/matrix1" loCatId="matrix" qsTypeId="urn:microsoft.com/office/officeart/2005/8/quickstyle/simple2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CE77C2DF-AE8B-4B8A-A851-D622178FDC0F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77D2959-1C6D-4E77-80F9-EBE9C053F608}" type="parTrans" cxnId="{557EED53-C043-48D4-9465-9188533E5AC5}">
      <dgm:prSet/>
      <dgm:spPr/>
      <dgm:t>
        <a:bodyPr/>
        <a:lstStyle/>
        <a:p>
          <a:endParaRPr lang="en-US"/>
        </a:p>
      </dgm:t>
    </dgm:pt>
    <dgm:pt modelId="{CAE564F3-7E3B-4FFA-B69D-571C3C7ECEBF}" type="sibTrans" cxnId="{557EED53-C043-48D4-9465-9188533E5AC5}">
      <dgm:prSet/>
      <dgm:spPr/>
      <dgm:t>
        <a:bodyPr/>
        <a:lstStyle/>
        <a:p>
          <a:endParaRPr lang="en-US"/>
        </a:p>
      </dgm:t>
    </dgm:pt>
    <dgm:pt modelId="{C1DB646B-B7C0-420F-AAD4-7D419312C6EB}">
      <dgm:prSet phldrT="[Text]"/>
      <dgm:spPr/>
      <dgm:t>
        <a:bodyPr/>
        <a:lstStyle/>
        <a:p>
          <a:r>
            <a:rPr lang="en-US" b="1" dirty="0" smtClean="0"/>
            <a:t>1) Institutional Partnership</a:t>
          </a:r>
        </a:p>
      </dgm:t>
    </dgm:pt>
    <dgm:pt modelId="{D0F83DF4-D75D-4468-8CCF-37AB94ABB73E}" type="parTrans" cxnId="{5A3E84AB-0DF4-424F-9A59-18D400F453C6}">
      <dgm:prSet/>
      <dgm:spPr/>
      <dgm:t>
        <a:bodyPr/>
        <a:lstStyle/>
        <a:p>
          <a:endParaRPr lang="en-US"/>
        </a:p>
      </dgm:t>
    </dgm:pt>
    <dgm:pt modelId="{02FEB30F-6986-483C-84D4-C3EAAAD0D97A}" type="sibTrans" cxnId="{5A3E84AB-0DF4-424F-9A59-18D400F453C6}">
      <dgm:prSet/>
      <dgm:spPr/>
      <dgm:t>
        <a:bodyPr/>
        <a:lstStyle/>
        <a:p>
          <a:endParaRPr lang="en-US"/>
        </a:p>
      </dgm:t>
    </dgm:pt>
    <dgm:pt modelId="{4170FBA0-7D6D-49A0-91F4-456488FC5DAF}">
      <dgm:prSet phldrT="[Text]"/>
      <dgm:spPr/>
      <dgm:t>
        <a:bodyPr/>
        <a:lstStyle/>
        <a:p>
          <a:r>
            <a:rPr lang="en-US" b="1" dirty="0" smtClean="0"/>
            <a:t>2) Physical Development</a:t>
          </a:r>
        </a:p>
      </dgm:t>
    </dgm:pt>
    <dgm:pt modelId="{C871452F-0502-499B-A006-610C056E53FD}" type="parTrans" cxnId="{A3422A81-FA46-4E0E-BBC0-8285D81AED6D}">
      <dgm:prSet/>
      <dgm:spPr/>
      <dgm:t>
        <a:bodyPr/>
        <a:lstStyle/>
        <a:p>
          <a:endParaRPr lang="en-US"/>
        </a:p>
      </dgm:t>
    </dgm:pt>
    <dgm:pt modelId="{5F4DA3A6-D13E-4750-A429-C65255937AD1}" type="sibTrans" cxnId="{A3422A81-FA46-4E0E-BBC0-8285D81AED6D}">
      <dgm:prSet/>
      <dgm:spPr/>
      <dgm:t>
        <a:bodyPr/>
        <a:lstStyle/>
        <a:p>
          <a:endParaRPr lang="en-US"/>
        </a:p>
      </dgm:t>
    </dgm:pt>
    <dgm:pt modelId="{6EE81BE5-CD60-44B2-AB08-A269AADCE27E}">
      <dgm:prSet phldrT="[Text]"/>
      <dgm:spPr/>
      <dgm:t>
        <a:bodyPr/>
        <a:lstStyle/>
        <a:p>
          <a:r>
            <a:rPr lang="en-US" b="1" dirty="0" smtClean="0"/>
            <a:t>3) Economic Inclusion</a:t>
          </a:r>
          <a:br>
            <a:rPr lang="en-US" b="1" dirty="0" smtClean="0"/>
          </a:br>
          <a:r>
            <a:rPr lang="en-US" b="1" dirty="0" smtClean="0"/>
            <a:t>(Programs for People)</a:t>
          </a:r>
        </a:p>
      </dgm:t>
    </dgm:pt>
    <dgm:pt modelId="{5DA45E93-0438-4CE2-A31A-69899A0FAF20}" type="parTrans" cxnId="{9DE1A29B-D504-4E10-A830-30583DE64DA9}">
      <dgm:prSet/>
      <dgm:spPr/>
      <dgm:t>
        <a:bodyPr/>
        <a:lstStyle/>
        <a:p>
          <a:endParaRPr lang="en-US"/>
        </a:p>
      </dgm:t>
    </dgm:pt>
    <dgm:pt modelId="{D700CF9E-E56F-4C55-B062-EFEE671E6A46}" type="sibTrans" cxnId="{9DE1A29B-D504-4E10-A830-30583DE64DA9}">
      <dgm:prSet/>
      <dgm:spPr/>
      <dgm:t>
        <a:bodyPr/>
        <a:lstStyle/>
        <a:p>
          <a:endParaRPr lang="en-US"/>
        </a:p>
      </dgm:t>
    </dgm:pt>
    <dgm:pt modelId="{73548C68-5778-4511-A001-DC9608190FBE}">
      <dgm:prSet phldrT="[Text]"/>
      <dgm:spPr/>
      <dgm:t>
        <a:bodyPr/>
        <a:lstStyle/>
        <a:p>
          <a:r>
            <a:rPr lang="en-US" b="1" dirty="0" smtClean="0"/>
            <a:t>4) Community Engagement</a:t>
          </a:r>
        </a:p>
      </dgm:t>
    </dgm:pt>
    <dgm:pt modelId="{22686B5F-EDCA-4D64-90F6-60D50A474937}" type="parTrans" cxnId="{FF4AE44D-A0AA-4324-8E54-1C8291316439}">
      <dgm:prSet/>
      <dgm:spPr/>
      <dgm:t>
        <a:bodyPr/>
        <a:lstStyle/>
        <a:p>
          <a:endParaRPr lang="en-US"/>
        </a:p>
      </dgm:t>
    </dgm:pt>
    <dgm:pt modelId="{ED49C7BE-5AC9-41B8-AD38-4AAE017F9E63}" type="sibTrans" cxnId="{FF4AE44D-A0AA-4324-8E54-1C8291316439}">
      <dgm:prSet/>
      <dgm:spPr/>
      <dgm:t>
        <a:bodyPr/>
        <a:lstStyle/>
        <a:p>
          <a:endParaRPr lang="en-US"/>
        </a:p>
      </dgm:t>
    </dgm:pt>
    <dgm:pt modelId="{66BAA5AF-AD8B-440D-AD06-87B44A1B8E30}" type="pres">
      <dgm:prSet presAssocID="{99C2EB25-D260-4CF9-A9BC-BB6E8754EBD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EC43BF-EB4B-42DD-A41A-E1B5B3ABA488}" type="pres">
      <dgm:prSet presAssocID="{99C2EB25-D260-4CF9-A9BC-BB6E8754EBDB}" presName="matrix" presStyleCnt="0"/>
      <dgm:spPr/>
    </dgm:pt>
    <dgm:pt modelId="{147B22FD-B0DF-4BD3-AC51-C40F3180A1E2}" type="pres">
      <dgm:prSet presAssocID="{99C2EB25-D260-4CF9-A9BC-BB6E8754EBDB}" presName="tile1" presStyleLbl="node1" presStyleIdx="0" presStyleCnt="4"/>
      <dgm:spPr/>
      <dgm:t>
        <a:bodyPr/>
        <a:lstStyle/>
        <a:p>
          <a:endParaRPr lang="en-US"/>
        </a:p>
      </dgm:t>
    </dgm:pt>
    <dgm:pt modelId="{6B41EB86-E706-4DBC-BAF7-24DAC4D216DA}" type="pres">
      <dgm:prSet presAssocID="{99C2EB25-D260-4CF9-A9BC-BB6E8754EBD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FAA542-E4BC-469E-8010-BD9CB08452DA}" type="pres">
      <dgm:prSet presAssocID="{99C2EB25-D260-4CF9-A9BC-BB6E8754EBDB}" presName="tile2" presStyleLbl="node1" presStyleIdx="1" presStyleCnt="4"/>
      <dgm:spPr/>
      <dgm:t>
        <a:bodyPr/>
        <a:lstStyle/>
        <a:p>
          <a:endParaRPr lang="en-US"/>
        </a:p>
      </dgm:t>
    </dgm:pt>
    <dgm:pt modelId="{5AD2CA2C-6941-4C51-96FC-7417347BB696}" type="pres">
      <dgm:prSet presAssocID="{99C2EB25-D260-4CF9-A9BC-BB6E8754EBD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5E8B2-36B8-4BF1-B4F8-8B46A85A2FB1}" type="pres">
      <dgm:prSet presAssocID="{99C2EB25-D260-4CF9-A9BC-BB6E8754EBDB}" presName="tile3" presStyleLbl="node1" presStyleIdx="2" presStyleCnt="4"/>
      <dgm:spPr/>
      <dgm:t>
        <a:bodyPr/>
        <a:lstStyle/>
        <a:p>
          <a:endParaRPr lang="en-US"/>
        </a:p>
      </dgm:t>
    </dgm:pt>
    <dgm:pt modelId="{92ED3D1A-9EF1-4504-95F8-08CBA85B35F3}" type="pres">
      <dgm:prSet presAssocID="{99C2EB25-D260-4CF9-A9BC-BB6E8754EBD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3DDF72-D772-421E-83F9-374B57B54E59}" type="pres">
      <dgm:prSet presAssocID="{99C2EB25-D260-4CF9-A9BC-BB6E8754EBDB}" presName="tile4" presStyleLbl="node1" presStyleIdx="3" presStyleCnt="4"/>
      <dgm:spPr/>
      <dgm:t>
        <a:bodyPr/>
        <a:lstStyle/>
        <a:p>
          <a:endParaRPr lang="en-US"/>
        </a:p>
      </dgm:t>
    </dgm:pt>
    <dgm:pt modelId="{A6B037DC-1EEF-494A-9E89-CF7B260B0A28}" type="pres">
      <dgm:prSet presAssocID="{99C2EB25-D260-4CF9-A9BC-BB6E8754EBD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CF36A5-007D-4C4F-BA1C-478FC44B45F5}" type="pres">
      <dgm:prSet presAssocID="{99C2EB25-D260-4CF9-A9BC-BB6E8754EBDB}" presName="centerTile" presStyleLbl="fgShp" presStyleIdx="0" presStyleCnt="1" custScaleX="169811" custScaleY="11715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A481D258-9BC8-416F-B8FC-B9DB1CC66CA4}" type="presOf" srcId="{4170FBA0-7D6D-49A0-91F4-456488FC5DAF}" destId="{96FAA542-E4BC-469E-8010-BD9CB08452DA}" srcOrd="0" destOrd="0" presId="urn:microsoft.com/office/officeart/2005/8/layout/matrix1"/>
    <dgm:cxn modelId="{7850B5A1-709D-4A02-A028-4303CA800842}" type="presOf" srcId="{99C2EB25-D260-4CF9-A9BC-BB6E8754EBDB}" destId="{66BAA5AF-AD8B-440D-AD06-87B44A1B8E30}" srcOrd="0" destOrd="0" presId="urn:microsoft.com/office/officeart/2005/8/layout/matrix1"/>
    <dgm:cxn modelId="{8EEAEEC8-44DF-4852-81F8-5C5F25ED6481}" type="presOf" srcId="{6EE81BE5-CD60-44B2-AB08-A269AADCE27E}" destId="{6545E8B2-36B8-4BF1-B4F8-8B46A85A2FB1}" srcOrd="0" destOrd="0" presId="urn:microsoft.com/office/officeart/2005/8/layout/matrix1"/>
    <dgm:cxn modelId="{73D277F6-E035-41A5-ABF9-535F097754A3}" type="presOf" srcId="{C1DB646B-B7C0-420F-AAD4-7D419312C6EB}" destId="{147B22FD-B0DF-4BD3-AC51-C40F3180A1E2}" srcOrd="0" destOrd="0" presId="urn:microsoft.com/office/officeart/2005/8/layout/matrix1"/>
    <dgm:cxn modelId="{B9F98039-C3F4-4848-A7CE-82964F419B60}" type="presOf" srcId="{4170FBA0-7D6D-49A0-91F4-456488FC5DAF}" destId="{5AD2CA2C-6941-4C51-96FC-7417347BB696}" srcOrd="1" destOrd="0" presId="urn:microsoft.com/office/officeart/2005/8/layout/matrix1"/>
    <dgm:cxn modelId="{D3D4CC28-9958-40CD-BA27-0582022525F1}" type="presOf" srcId="{73548C68-5778-4511-A001-DC9608190FBE}" destId="{B73DDF72-D772-421E-83F9-374B57B54E59}" srcOrd="0" destOrd="0" presId="urn:microsoft.com/office/officeart/2005/8/layout/matrix1"/>
    <dgm:cxn modelId="{2BDFBB4E-7071-4874-9CE5-FB8FA824E22B}" type="presOf" srcId="{CE77C2DF-AE8B-4B8A-A851-D622178FDC0F}" destId="{5DCF36A5-007D-4C4F-BA1C-478FC44B45F5}" srcOrd="0" destOrd="0" presId="urn:microsoft.com/office/officeart/2005/8/layout/matrix1"/>
    <dgm:cxn modelId="{6C2D68A2-A7A6-430B-BAB3-C99AA283E5E9}" type="presOf" srcId="{73548C68-5778-4511-A001-DC9608190FBE}" destId="{A6B037DC-1EEF-494A-9E89-CF7B260B0A28}" srcOrd="1" destOrd="0" presId="urn:microsoft.com/office/officeart/2005/8/layout/matrix1"/>
    <dgm:cxn modelId="{557EED53-C043-48D4-9465-9188533E5AC5}" srcId="{99C2EB25-D260-4CF9-A9BC-BB6E8754EBDB}" destId="{CE77C2DF-AE8B-4B8A-A851-D622178FDC0F}" srcOrd="0" destOrd="0" parTransId="{B77D2959-1C6D-4E77-80F9-EBE9C053F608}" sibTransId="{CAE564F3-7E3B-4FFA-B69D-571C3C7ECEBF}"/>
    <dgm:cxn modelId="{9DE1A29B-D504-4E10-A830-30583DE64DA9}" srcId="{CE77C2DF-AE8B-4B8A-A851-D622178FDC0F}" destId="{6EE81BE5-CD60-44B2-AB08-A269AADCE27E}" srcOrd="2" destOrd="0" parTransId="{5DA45E93-0438-4CE2-A31A-69899A0FAF20}" sibTransId="{D700CF9E-E56F-4C55-B062-EFEE671E6A46}"/>
    <dgm:cxn modelId="{FF4AE44D-A0AA-4324-8E54-1C8291316439}" srcId="{CE77C2DF-AE8B-4B8A-A851-D622178FDC0F}" destId="{73548C68-5778-4511-A001-DC9608190FBE}" srcOrd="3" destOrd="0" parTransId="{22686B5F-EDCA-4D64-90F6-60D50A474937}" sibTransId="{ED49C7BE-5AC9-41B8-AD38-4AAE017F9E63}"/>
    <dgm:cxn modelId="{5A3E84AB-0DF4-424F-9A59-18D400F453C6}" srcId="{CE77C2DF-AE8B-4B8A-A851-D622178FDC0F}" destId="{C1DB646B-B7C0-420F-AAD4-7D419312C6EB}" srcOrd="0" destOrd="0" parTransId="{D0F83DF4-D75D-4468-8CCF-37AB94ABB73E}" sibTransId="{02FEB30F-6986-483C-84D4-C3EAAAD0D97A}"/>
    <dgm:cxn modelId="{8817C753-3188-47F4-B29B-CBA8BD2960FB}" type="presOf" srcId="{6EE81BE5-CD60-44B2-AB08-A269AADCE27E}" destId="{92ED3D1A-9EF1-4504-95F8-08CBA85B35F3}" srcOrd="1" destOrd="0" presId="urn:microsoft.com/office/officeart/2005/8/layout/matrix1"/>
    <dgm:cxn modelId="{1AD673C0-60A7-4A1E-9381-00611C86570C}" type="presOf" srcId="{C1DB646B-B7C0-420F-AAD4-7D419312C6EB}" destId="{6B41EB86-E706-4DBC-BAF7-24DAC4D216DA}" srcOrd="1" destOrd="0" presId="urn:microsoft.com/office/officeart/2005/8/layout/matrix1"/>
    <dgm:cxn modelId="{A3422A81-FA46-4E0E-BBC0-8285D81AED6D}" srcId="{CE77C2DF-AE8B-4B8A-A851-D622178FDC0F}" destId="{4170FBA0-7D6D-49A0-91F4-456488FC5DAF}" srcOrd="1" destOrd="0" parTransId="{C871452F-0502-499B-A006-610C056E53FD}" sibTransId="{5F4DA3A6-D13E-4750-A429-C65255937AD1}"/>
    <dgm:cxn modelId="{ACE4BB99-EE02-4274-BADC-44640AA20ACE}" type="presParOf" srcId="{66BAA5AF-AD8B-440D-AD06-87B44A1B8E30}" destId="{50EC43BF-EB4B-42DD-A41A-E1B5B3ABA488}" srcOrd="0" destOrd="0" presId="urn:microsoft.com/office/officeart/2005/8/layout/matrix1"/>
    <dgm:cxn modelId="{E5D028D7-B90C-43EF-8810-B4923892FB3D}" type="presParOf" srcId="{50EC43BF-EB4B-42DD-A41A-E1B5B3ABA488}" destId="{147B22FD-B0DF-4BD3-AC51-C40F3180A1E2}" srcOrd="0" destOrd="0" presId="urn:microsoft.com/office/officeart/2005/8/layout/matrix1"/>
    <dgm:cxn modelId="{2C00350D-C8E6-48B5-A70A-925AA7F94295}" type="presParOf" srcId="{50EC43BF-EB4B-42DD-A41A-E1B5B3ABA488}" destId="{6B41EB86-E706-4DBC-BAF7-24DAC4D216DA}" srcOrd="1" destOrd="0" presId="urn:microsoft.com/office/officeart/2005/8/layout/matrix1"/>
    <dgm:cxn modelId="{E766D8FA-DB27-4934-9684-F3C11DB22463}" type="presParOf" srcId="{50EC43BF-EB4B-42DD-A41A-E1B5B3ABA488}" destId="{96FAA542-E4BC-469E-8010-BD9CB08452DA}" srcOrd="2" destOrd="0" presId="urn:microsoft.com/office/officeart/2005/8/layout/matrix1"/>
    <dgm:cxn modelId="{4CEBF1E9-388B-4952-9443-92F09D1B654E}" type="presParOf" srcId="{50EC43BF-EB4B-42DD-A41A-E1B5B3ABA488}" destId="{5AD2CA2C-6941-4C51-96FC-7417347BB696}" srcOrd="3" destOrd="0" presId="urn:microsoft.com/office/officeart/2005/8/layout/matrix1"/>
    <dgm:cxn modelId="{788D318E-7FEA-4FFC-83B3-0F51BD075035}" type="presParOf" srcId="{50EC43BF-EB4B-42DD-A41A-E1B5B3ABA488}" destId="{6545E8B2-36B8-4BF1-B4F8-8B46A85A2FB1}" srcOrd="4" destOrd="0" presId="urn:microsoft.com/office/officeart/2005/8/layout/matrix1"/>
    <dgm:cxn modelId="{2D3B7D34-BE51-43D2-82B6-D010BA9C0745}" type="presParOf" srcId="{50EC43BF-EB4B-42DD-A41A-E1B5B3ABA488}" destId="{92ED3D1A-9EF1-4504-95F8-08CBA85B35F3}" srcOrd="5" destOrd="0" presId="urn:microsoft.com/office/officeart/2005/8/layout/matrix1"/>
    <dgm:cxn modelId="{EBB012AC-E472-4480-96CB-E4F2F0DDF4CF}" type="presParOf" srcId="{50EC43BF-EB4B-42DD-A41A-E1B5B3ABA488}" destId="{B73DDF72-D772-421E-83F9-374B57B54E59}" srcOrd="6" destOrd="0" presId="urn:microsoft.com/office/officeart/2005/8/layout/matrix1"/>
    <dgm:cxn modelId="{E66FB161-C9BE-416B-AFE7-E11EEEB9DC21}" type="presParOf" srcId="{50EC43BF-EB4B-42DD-A41A-E1B5B3ABA488}" destId="{A6B037DC-1EEF-494A-9E89-CF7B260B0A28}" srcOrd="7" destOrd="0" presId="urn:microsoft.com/office/officeart/2005/8/layout/matrix1"/>
    <dgm:cxn modelId="{EDC75E93-21CB-4002-9B47-F4BCF1B2D689}" type="presParOf" srcId="{66BAA5AF-AD8B-440D-AD06-87B44A1B8E30}" destId="{5DCF36A5-007D-4C4F-BA1C-478FC44B45F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4F4E89-B87F-4E4A-BBD2-BE3FB1D7A208}" type="doc">
      <dgm:prSet loTypeId="urn:microsoft.com/office/officeart/2005/8/layout/radial5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4E1F6B5-F8BF-4F49-A919-3E0FA2DBD3C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(Connect)</a:t>
          </a:r>
          <a:endParaRPr lang="en-US" dirty="0"/>
        </a:p>
      </dgm:t>
    </dgm:pt>
    <dgm:pt modelId="{51478302-6B19-406D-B46F-EBE5977ADAC4}" type="parTrans" cxnId="{C4211F17-4D89-4902-BA5F-436793B09D9E}">
      <dgm:prSet/>
      <dgm:spPr/>
      <dgm:t>
        <a:bodyPr/>
        <a:lstStyle/>
        <a:p>
          <a:endParaRPr lang="en-US"/>
        </a:p>
      </dgm:t>
    </dgm:pt>
    <dgm:pt modelId="{BE686CA0-D02F-48E4-A13A-E764E02D07A3}" type="sibTrans" cxnId="{C4211F17-4D89-4902-BA5F-436793B09D9E}">
      <dgm:prSet/>
      <dgm:spPr/>
      <dgm:t>
        <a:bodyPr/>
        <a:lstStyle/>
        <a:p>
          <a:endParaRPr lang="en-US"/>
        </a:p>
      </dgm:t>
    </dgm:pt>
    <dgm:pt modelId="{00355507-6454-466F-A7E7-3F6330A205EE}">
      <dgm:prSet phldrT="[Text]"/>
      <dgm:spPr/>
      <dgm:t>
        <a:bodyPr/>
        <a:lstStyle/>
        <a:p>
          <a:r>
            <a:rPr lang="en-US" dirty="0" smtClean="0"/>
            <a:t>Buy Local</a:t>
          </a:r>
          <a:endParaRPr lang="en-US" dirty="0"/>
        </a:p>
      </dgm:t>
    </dgm:pt>
    <dgm:pt modelId="{7517156F-6942-47C8-9A52-02092DF1DA49}" type="parTrans" cxnId="{5243729E-9FE6-49FD-A18C-97E1B26A2263}">
      <dgm:prSet/>
      <dgm:spPr/>
      <dgm:t>
        <a:bodyPr/>
        <a:lstStyle/>
        <a:p>
          <a:endParaRPr lang="en-US" dirty="0"/>
        </a:p>
      </dgm:t>
    </dgm:pt>
    <dgm:pt modelId="{9836D062-DE31-4485-9F3D-0E900463ED0B}" type="sibTrans" cxnId="{5243729E-9FE6-49FD-A18C-97E1B26A2263}">
      <dgm:prSet/>
      <dgm:spPr/>
      <dgm:t>
        <a:bodyPr/>
        <a:lstStyle/>
        <a:p>
          <a:endParaRPr lang="en-US"/>
        </a:p>
      </dgm:t>
    </dgm:pt>
    <dgm:pt modelId="{DEC4215A-BEBC-49DD-A075-565DDD64B1F6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Live Local</a:t>
          </a:r>
          <a:endParaRPr lang="en-US" dirty="0"/>
        </a:p>
      </dgm:t>
    </dgm:pt>
    <dgm:pt modelId="{AB3A82A6-D99B-44E8-A47F-20D5BCDD9DC8}" type="parTrans" cxnId="{FDD41ED9-5D89-4B45-9C6A-4D7CD9A25D83}">
      <dgm:prSet/>
      <dgm:spPr/>
      <dgm:t>
        <a:bodyPr/>
        <a:lstStyle/>
        <a:p>
          <a:endParaRPr lang="en-US" dirty="0"/>
        </a:p>
      </dgm:t>
    </dgm:pt>
    <dgm:pt modelId="{881D58C1-B3EC-40BD-B5C0-5F38F2CADF7C}" type="sibTrans" cxnId="{FDD41ED9-5D89-4B45-9C6A-4D7CD9A25D83}">
      <dgm:prSet/>
      <dgm:spPr/>
      <dgm:t>
        <a:bodyPr/>
        <a:lstStyle/>
        <a:p>
          <a:endParaRPr lang="en-US"/>
        </a:p>
      </dgm:t>
    </dgm:pt>
    <dgm:pt modelId="{6A301CDF-46BC-47C3-B6A6-2BF1CF09924B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Hire Local</a:t>
          </a:r>
          <a:endParaRPr lang="en-US" dirty="0"/>
        </a:p>
      </dgm:t>
    </dgm:pt>
    <dgm:pt modelId="{D9ADD970-8190-4C1B-B28A-32A1263D4F6C}" type="parTrans" cxnId="{3F6374EB-C1D8-49CC-9899-8AB3A113DCA5}">
      <dgm:prSet/>
      <dgm:spPr/>
      <dgm:t>
        <a:bodyPr/>
        <a:lstStyle/>
        <a:p>
          <a:endParaRPr lang="en-US" dirty="0"/>
        </a:p>
      </dgm:t>
    </dgm:pt>
    <dgm:pt modelId="{46F0F693-B0AB-4FF4-A628-0994C87BDAA1}" type="sibTrans" cxnId="{3F6374EB-C1D8-49CC-9899-8AB3A113DCA5}">
      <dgm:prSet/>
      <dgm:spPr/>
      <dgm:t>
        <a:bodyPr/>
        <a:lstStyle/>
        <a:p>
          <a:endParaRPr lang="en-US"/>
        </a:p>
      </dgm:t>
    </dgm:pt>
    <dgm:pt modelId="{3A09E777-E332-409A-99C9-08AEAFD1F5C4}" type="pres">
      <dgm:prSet presAssocID="{274F4E89-B87F-4E4A-BBD2-BE3FB1D7A20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A1E498-4ED9-4AA1-9EE6-253B8C64AFE1}" type="pres">
      <dgm:prSet presAssocID="{B4E1F6B5-F8BF-4F49-A919-3E0FA2DBD3C6}" presName="centerShape" presStyleLbl="node0" presStyleIdx="0" presStyleCnt="1"/>
      <dgm:spPr/>
      <dgm:t>
        <a:bodyPr/>
        <a:lstStyle/>
        <a:p>
          <a:endParaRPr lang="en-US"/>
        </a:p>
      </dgm:t>
    </dgm:pt>
    <dgm:pt modelId="{BF9EB30C-F3AC-47A0-BA0C-8D33C57119AC}" type="pres">
      <dgm:prSet presAssocID="{7517156F-6942-47C8-9A52-02092DF1DA49}" presName="parTrans" presStyleLbl="sibTrans2D1" presStyleIdx="0" presStyleCnt="3"/>
      <dgm:spPr/>
      <dgm:t>
        <a:bodyPr/>
        <a:lstStyle/>
        <a:p>
          <a:endParaRPr lang="en-US"/>
        </a:p>
      </dgm:t>
    </dgm:pt>
    <dgm:pt modelId="{3A35B24D-158A-43F0-97FB-1FF00A9A86D0}" type="pres">
      <dgm:prSet presAssocID="{7517156F-6942-47C8-9A52-02092DF1DA49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BB118168-170F-4355-8CB6-CBE0BDBB6BD0}" type="pres">
      <dgm:prSet presAssocID="{00355507-6454-466F-A7E7-3F6330A205E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18704F-024E-45D8-917E-4461FB6BF226}" type="pres">
      <dgm:prSet presAssocID="{AB3A82A6-D99B-44E8-A47F-20D5BCDD9DC8}" presName="parTrans" presStyleLbl="sibTrans2D1" presStyleIdx="1" presStyleCnt="3"/>
      <dgm:spPr/>
      <dgm:t>
        <a:bodyPr/>
        <a:lstStyle/>
        <a:p>
          <a:endParaRPr lang="en-US"/>
        </a:p>
      </dgm:t>
    </dgm:pt>
    <dgm:pt modelId="{072C5C08-44DF-4315-8D42-4427BBB05B6C}" type="pres">
      <dgm:prSet presAssocID="{AB3A82A6-D99B-44E8-A47F-20D5BCDD9DC8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07E773D4-1DBD-43C1-B122-770A4746B24C}" type="pres">
      <dgm:prSet presAssocID="{DEC4215A-BEBC-49DD-A075-565DDD64B1F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AA4CD2-8105-453A-84A0-A097BD34EBCB}" type="pres">
      <dgm:prSet presAssocID="{D9ADD970-8190-4C1B-B28A-32A1263D4F6C}" presName="parTrans" presStyleLbl="sibTrans2D1" presStyleIdx="2" presStyleCnt="3"/>
      <dgm:spPr/>
      <dgm:t>
        <a:bodyPr/>
        <a:lstStyle/>
        <a:p>
          <a:endParaRPr lang="en-US"/>
        </a:p>
      </dgm:t>
    </dgm:pt>
    <dgm:pt modelId="{FB754E09-23BF-4300-A403-20C94A07B661}" type="pres">
      <dgm:prSet presAssocID="{D9ADD970-8190-4C1B-B28A-32A1263D4F6C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ADC0BD4A-38C3-4622-B190-2625AA594669}" type="pres">
      <dgm:prSet presAssocID="{6A301CDF-46BC-47C3-B6A6-2BF1CF09924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1B9669-B6EB-4916-A9F2-6A09389FEEA7}" type="presOf" srcId="{AB3A82A6-D99B-44E8-A47F-20D5BCDD9DC8}" destId="{072C5C08-44DF-4315-8D42-4427BBB05B6C}" srcOrd="1" destOrd="0" presId="urn:microsoft.com/office/officeart/2005/8/layout/radial5"/>
    <dgm:cxn modelId="{3F6374EB-C1D8-49CC-9899-8AB3A113DCA5}" srcId="{B4E1F6B5-F8BF-4F49-A919-3E0FA2DBD3C6}" destId="{6A301CDF-46BC-47C3-B6A6-2BF1CF09924B}" srcOrd="2" destOrd="0" parTransId="{D9ADD970-8190-4C1B-B28A-32A1263D4F6C}" sibTransId="{46F0F693-B0AB-4FF4-A628-0994C87BDAA1}"/>
    <dgm:cxn modelId="{C4211F17-4D89-4902-BA5F-436793B09D9E}" srcId="{274F4E89-B87F-4E4A-BBD2-BE3FB1D7A208}" destId="{B4E1F6B5-F8BF-4F49-A919-3E0FA2DBD3C6}" srcOrd="0" destOrd="0" parTransId="{51478302-6B19-406D-B46F-EBE5977ADAC4}" sibTransId="{BE686CA0-D02F-48E4-A13A-E764E02D07A3}"/>
    <dgm:cxn modelId="{01E72DC7-4E51-41C3-B7C5-0F1BDAE0AB92}" type="presOf" srcId="{AB3A82A6-D99B-44E8-A47F-20D5BCDD9DC8}" destId="{6D18704F-024E-45D8-917E-4461FB6BF226}" srcOrd="0" destOrd="0" presId="urn:microsoft.com/office/officeart/2005/8/layout/radial5"/>
    <dgm:cxn modelId="{A7A49A29-4CAE-42B3-93E7-3334DAA1D67A}" type="presOf" srcId="{6A301CDF-46BC-47C3-B6A6-2BF1CF09924B}" destId="{ADC0BD4A-38C3-4622-B190-2625AA594669}" srcOrd="0" destOrd="0" presId="urn:microsoft.com/office/officeart/2005/8/layout/radial5"/>
    <dgm:cxn modelId="{C7003034-8730-49DE-893D-9489F8701303}" type="presOf" srcId="{DEC4215A-BEBC-49DD-A075-565DDD64B1F6}" destId="{07E773D4-1DBD-43C1-B122-770A4746B24C}" srcOrd="0" destOrd="0" presId="urn:microsoft.com/office/officeart/2005/8/layout/radial5"/>
    <dgm:cxn modelId="{5243729E-9FE6-49FD-A18C-97E1B26A2263}" srcId="{B4E1F6B5-F8BF-4F49-A919-3E0FA2DBD3C6}" destId="{00355507-6454-466F-A7E7-3F6330A205EE}" srcOrd="0" destOrd="0" parTransId="{7517156F-6942-47C8-9A52-02092DF1DA49}" sibTransId="{9836D062-DE31-4485-9F3D-0E900463ED0B}"/>
    <dgm:cxn modelId="{FDD41ED9-5D89-4B45-9C6A-4D7CD9A25D83}" srcId="{B4E1F6B5-F8BF-4F49-A919-3E0FA2DBD3C6}" destId="{DEC4215A-BEBC-49DD-A075-565DDD64B1F6}" srcOrd="1" destOrd="0" parTransId="{AB3A82A6-D99B-44E8-A47F-20D5BCDD9DC8}" sibTransId="{881D58C1-B3EC-40BD-B5C0-5F38F2CADF7C}"/>
    <dgm:cxn modelId="{BDF4EDE7-A101-47BA-A254-4D244FD01EC8}" type="presOf" srcId="{B4E1F6B5-F8BF-4F49-A919-3E0FA2DBD3C6}" destId="{D1A1E498-4ED9-4AA1-9EE6-253B8C64AFE1}" srcOrd="0" destOrd="0" presId="urn:microsoft.com/office/officeart/2005/8/layout/radial5"/>
    <dgm:cxn modelId="{8E2E1236-7DB5-4DD2-8F3B-9A2A0CCC4568}" type="presOf" srcId="{00355507-6454-466F-A7E7-3F6330A205EE}" destId="{BB118168-170F-4355-8CB6-CBE0BDBB6BD0}" srcOrd="0" destOrd="0" presId="urn:microsoft.com/office/officeart/2005/8/layout/radial5"/>
    <dgm:cxn modelId="{53822F2F-FD05-41EC-BF7E-A557E6719ECD}" type="presOf" srcId="{7517156F-6942-47C8-9A52-02092DF1DA49}" destId="{BF9EB30C-F3AC-47A0-BA0C-8D33C57119AC}" srcOrd="0" destOrd="0" presId="urn:microsoft.com/office/officeart/2005/8/layout/radial5"/>
    <dgm:cxn modelId="{6C4B3550-0912-49C7-B1D1-2447B85D4576}" type="presOf" srcId="{274F4E89-B87F-4E4A-BBD2-BE3FB1D7A208}" destId="{3A09E777-E332-409A-99C9-08AEAFD1F5C4}" srcOrd="0" destOrd="0" presId="urn:microsoft.com/office/officeart/2005/8/layout/radial5"/>
    <dgm:cxn modelId="{7ED5BC11-0921-4D8D-B764-413DF57730B8}" type="presOf" srcId="{D9ADD970-8190-4C1B-B28A-32A1263D4F6C}" destId="{FB754E09-23BF-4300-A403-20C94A07B661}" srcOrd="1" destOrd="0" presId="urn:microsoft.com/office/officeart/2005/8/layout/radial5"/>
    <dgm:cxn modelId="{3B02DF68-9D9A-4A9C-9870-2046536D80D1}" type="presOf" srcId="{7517156F-6942-47C8-9A52-02092DF1DA49}" destId="{3A35B24D-158A-43F0-97FB-1FF00A9A86D0}" srcOrd="1" destOrd="0" presId="urn:microsoft.com/office/officeart/2005/8/layout/radial5"/>
    <dgm:cxn modelId="{623F8C8A-0DF5-4BFB-B0E3-CF6D4FEFBDB9}" type="presOf" srcId="{D9ADD970-8190-4C1B-B28A-32A1263D4F6C}" destId="{3DAA4CD2-8105-453A-84A0-A097BD34EBCB}" srcOrd="0" destOrd="0" presId="urn:microsoft.com/office/officeart/2005/8/layout/radial5"/>
    <dgm:cxn modelId="{44A95D56-236D-4EB5-AAF1-93AED8CC65DD}" type="presParOf" srcId="{3A09E777-E332-409A-99C9-08AEAFD1F5C4}" destId="{D1A1E498-4ED9-4AA1-9EE6-253B8C64AFE1}" srcOrd="0" destOrd="0" presId="urn:microsoft.com/office/officeart/2005/8/layout/radial5"/>
    <dgm:cxn modelId="{CBBCCC57-456E-4A60-A72C-00D699016BA7}" type="presParOf" srcId="{3A09E777-E332-409A-99C9-08AEAFD1F5C4}" destId="{BF9EB30C-F3AC-47A0-BA0C-8D33C57119AC}" srcOrd="1" destOrd="0" presId="urn:microsoft.com/office/officeart/2005/8/layout/radial5"/>
    <dgm:cxn modelId="{AE90E799-2339-401F-8C09-58FB979439D8}" type="presParOf" srcId="{BF9EB30C-F3AC-47A0-BA0C-8D33C57119AC}" destId="{3A35B24D-158A-43F0-97FB-1FF00A9A86D0}" srcOrd="0" destOrd="0" presId="urn:microsoft.com/office/officeart/2005/8/layout/radial5"/>
    <dgm:cxn modelId="{6A013D16-B5D3-4387-B636-2BAD3AA7C805}" type="presParOf" srcId="{3A09E777-E332-409A-99C9-08AEAFD1F5C4}" destId="{BB118168-170F-4355-8CB6-CBE0BDBB6BD0}" srcOrd="2" destOrd="0" presId="urn:microsoft.com/office/officeart/2005/8/layout/radial5"/>
    <dgm:cxn modelId="{3FCD4192-9BAD-498E-9F19-09FE166E7480}" type="presParOf" srcId="{3A09E777-E332-409A-99C9-08AEAFD1F5C4}" destId="{6D18704F-024E-45D8-917E-4461FB6BF226}" srcOrd="3" destOrd="0" presId="urn:microsoft.com/office/officeart/2005/8/layout/radial5"/>
    <dgm:cxn modelId="{B2F015D6-F2B8-4831-9B1A-90600DB09DD4}" type="presParOf" srcId="{6D18704F-024E-45D8-917E-4461FB6BF226}" destId="{072C5C08-44DF-4315-8D42-4427BBB05B6C}" srcOrd="0" destOrd="0" presId="urn:microsoft.com/office/officeart/2005/8/layout/radial5"/>
    <dgm:cxn modelId="{A640CE4D-0815-48D8-863D-BDA0051EADB5}" type="presParOf" srcId="{3A09E777-E332-409A-99C9-08AEAFD1F5C4}" destId="{07E773D4-1DBD-43C1-B122-770A4746B24C}" srcOrd="4" destOrd="0" presId="urn:microsoft.com/office/officeart/2005/8/layout/radial5"/>
    <dgm:cxn modelId="{96166226-92CE-4625-A98C-6D38142B78B1}" type="presParOf" srcId="{3A09E777-E332-409A-99C9-08AEAFD1F5C4}" destId="{3DAA4CD2-8105-453A-84A0-A097BD34EBCB}" srcOrd="5" destOrd="0" presId="urn:microsoft.com/office/officeart/2005/8/layout/radial5"/>
    <dgm:cxn modelId="{0A8841D9-614F-487A-A831-F3B836C0718C}" type="presParOf" srcId="{3DAA4CD2-8105-453A-84A0-A097BD34EBCB}" destId="{FB754E09-23BF-4300-A403-20C94A07B661}" srcOrd="0" destOrd="0" presId="urn:microsoft.com/office/officeart/2005/8/layout/radial5"/>
    <dgm:cxn modelId="{CCED5941-2713-498B-91BB-DA142D26CE9D}" type="presParOf" srcId="{3A09E777-E332-409A-99C9-08AEAFD1F5C4}" destId="{ADC0BD4A-38C3-4622-B190-2625AA594669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C2EB25-D260-4CF9-A9BC-BB6E8754EBDB}" type="doc">
      <dgm:prSet loTypeId="urn:microsoft.com/office/officeart/2005/8/layout/matrix1" loCatId="matrix" qsTypeId="urn:microsoft.com/office/officeart/2005/8/quickstyle/simple2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CE77C2DF-AE8B-4B8A-A851-D622178FDC0F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77D2959-1C6D-4E77-80F9-EBE9C053F608}" type="parTrans" cxnId="{557EED53-C043-48D4-9465-9188533E5AC5}">
      <dgm:prSet/>
      <dgm:spPr/>
      <dgm:t>
        <a:bodyPr/>
        <a:lstStyle/>
        <a:p>
          <a:endParaRPr lang="en-US"/>
        </a:p>
      </dgm:t>
    </dgm:pt>
    <dgm:pt modelId="{CAE564F3-7E3B-4FFA-B69D-571C3C7ECEBF}" type="sibTrans" cxnId="{557EED53-C043-48D4-9465-9188533E5AC5}">
      <dgm:prSet/>
      <dgm:spPr/>
      <dgm:t>
        <a:bodyPr/>
        <a:lstStyle/>
        <a:p>
          <a:endParaRPr lang="en-US"/>
        </a:p>
      </dgm:t>
    </dgm:pt>
    <dgm:pt modelId="{C1DB646B-B7C0-420F-AAD4-7D419312C6EB}">
      <dgm:prSet phldrT="[Text]"/>
      <dgm:spPr/>
      <dgm:t>
        <a:bodyPr/>
        <a:lstStyle/>
        <a:p>
          <a:r>
            <a:rPr lang="en-US" b="1" dirty="0" smtClean="0"/>
            <a:t>1) Leadership</a:t>
          </a:r>
        </a:p>
        <a:p>
          <a:r>
            <a:rPr lang="en-US" dirty="0" smtClean="0"/>
            <a:t>First-ever GUCI Leadership Table</a:t>
          </a:r>
          <a:endParaRPr lang="en-US" dirty="0"/>
        </a:p>
      </dgm:t>
    </dgm:pt>
    <dgm:pt modelId="{D0F83DF4-D75D-4468-8CCF-37AB94ABB73E}" type="parTrans" cxnId="{5A3E84AB-0DF4-424F-9A59-18D400F453C6}">
      <dgm:prSet/>
      <dgm:spPr/>
      <dgm:t>
        <a:bodyPr/>
        <a:lstStyle/>
        <a:p>
          <a:endParaRPr lang="en-US"/>
        </a:p>
      </dgm:t>
    </dgm:pt>
    <dgm:pt modelId="{02FEB30F-6986-483C-84D4-C3EAAAD0D97A}" type="sibTrans" cxnId="{5A3E84AB-0DF4-424F-9A59-18D400F453C6}">
      <dgm:prSet/>
      <dgm:spPr/>
      <dgm:t>
        <a:bodyPr/>
        <a:lstStyle/>
        <a:p>
          <a:endParaRPr lang="en-US"/>
        </a:p>
      </dgm:t>
    </dgm:pt>
    <dgm:pt modelId="{4170FBA0-7D6D-49A0-91F4-456488FC5DAF}">
      <dgm:prSet phldrT="[Text]"/>
      <dgm:spPr/>
      <dgm:t>
        <a:bodyPr/>
        <a:lstStyle/>
        <a:p>
          <a:r>
            <a:rPr lang="en-US" b="1" dirty="0" smtClean="0"/>
            <a:t>2) Physical Development</a:t>
          </a:r>
        </a:p>
        <a:p>
          <a:r>
            <a:rPr lang="en-US" dirty="0" smtClean="0"/>
            <a:t>More than $140 million or public and private financing leveraged by local investments</a:t>
          </a:r>
          <a:endParaRPr lang="en-US" dirty="0"/>
        </a:p>
      </dgm:t>
    </dgm:pt>
    <dgm:pt modelId="{C871452F-0502-499B-A006-610C056E53FD}" type="parTrans" cxnId="{A3422A81-FA46-4E0E-BBC0-8285D81AED6D}">
      <dgm:prSet/>
      <dgm:spPr/>
      <dgm:t>
        <a:bodyPr/>
        <a:lstStyle/>
        <a:p>
          <a:endParaRPr lang="en-US"/>
        </a:p>
      </dgm:t>
    </dgm:pt>
    <dgm:pt modelId="{5F4DA3A6-D13E-4750-A429-C65255937AD1}" type="sibTrans" cxnId="{A3422A81-FA46-4E0E-BBC0-8285D81AED6D}">
      <dgm:prSet/>
      <dgm:spPr/>
      <dgm:t>
        <a:bodyPr/>
        <a:lstStyle/>
        <a:p>
          <a:endParaRPr lang="en-US"/>
        </a:p>
      </dgm:t>
    </dgm:pt>
    <dgm:pt modelId="{6EE81BE5-CD60-44B2-AB08-A269AADCE27E}">
      <dgm:prSet phldrT="[Text]"/>
      <dgm:spPr/>
      <dgm:t>
        <a:bodyPr/>
        <a:lstStyle/>
        <a:p>
          <a:r>
            <a:rPr lang="en-US" b="1" dirty="0" smtClean="0"/>
            <a:t>3) Economic Development</a:t>
          </a:r>
        </a:p>
        <a:p>
          <a:r>
            <a:rPr lang="en-US" dirty="0" smtClean="0"/>
            <a:t>- A Local procurement program</a:t>
          </a:r>
          <a:br>
            <a:rPr lang="en-US" dirty="0" smtClean="0"/>
          </a:br>
          <a:r>
            <a:rPr lang="en-US" dirty="0" smtClean="0"/>
            <a:t>- Three worker-cooperative businesses</a:t>
          </a:r>
          <a:br>
            <a:rPr lang="en-US" dirty="0" smtClean="0"/>
          </a:br>
          <a:r>
            <a:rPr lang="en-US" dirty="0" smtClean="0"/>
            <a:t>- A workforce training center</a:t>
          </a:r>
          <a:endParaRPr lang="en-US" dirty="0"/>
        </a:p>
      </dgm:t>
    </dgm:pt>
    <dgm:pt modelId="{5DA45E93-0438-4CE2-A31A-69899A0FAF20}" type="parTrans" cxnId="{9DE1A29B-D504-4E10-A830-30583DE64DA9}">
      <dgm:prSet/>
      <dgm:spPr/>
      <dgm:t>
        <a:bodyPr/>
        <a:lstStyle/>
        <a:p>
          <a:endParaRPr lang="en-US"/>
        </a:p>
      </dgm:t>
    </dgm:pt>
    <dgm:pt modelId="{D700CF9E-E56F-4C55-B062-EFEE671E6A46}" type="sibTrans" cxnId="{9DE1A29B-D504-4E10-A830-30583DE64DA9}">
      <dgm:prSet/>
      <dgm:spPr/>
      <dgm:t>
        <a:bodyPr/>
        <a:lstStyle/>
        <a:p>
          <a:endParaRPr lang="en-US"/>
        </a:p>
      </dgm:t>
    </dgm:pt>
    <dgm:pt modelId="{73548C68-5778-4511-A001-DC9608190FBE}">
      <dgm:prSet phldrT="[Text]"/>
      <dgm:spPr/>
      <dgm:t>
        <a:bodyPr/>
        <a:lstStyle/>
        <a:p>
          <a:r>
            <a:rPr lang="en-US" b="1" dirty="0" smtClean="0"/>
            <a:t>4) Community Engagement</a:t>
          </a:r>
        </a:p>
        <a:p>
          <a:r>
            <a:rPr lang="en-US" dirty="0" smtClean="0"/>
            <a:t>A comprehensive, asset-based resident engagement strategy building upon the power of networks</a:t>
          </a:r>
          <a:endParaRPr lang="en-US" dirty="0"/>
        </a:p>
      </dgm:t>
    </dgm:pt>
    <dgm:pt modelId="{22686B5F-EDCA-4D64-90F6-60D50A474937}" type="parTrans" cxnId="{FF4AE44D-A0AA-4324-8E54-1C8291316439}">
      <dgm:prSet/>
      <dgm:spPr/>
      <dgm:t>
        <a:bodyPr/>
        <a:lstStyle/>
        <a:p>
          <a:endParaRPr lang="en-US"/>
        </a:p>
      </dgm:t>
    </dgm:pt>
    <dgm:pt modelId="{ED49C7BE-5AC9-41B8-AD38-4AAE017F9E63}" type="sibTrans" cxnId="{FF4AE44D-A0AA-4324-8E54-1C8291316439}">
      <dgm:prSet/>
      <dgm:spPr/>
      <dgm:t>
        <a:bodyPr/>
        <a:lstStyle/>
        <a:p>
          <a:endParaRPr lang="en-US"/>
        </a:p>
      </dgm:t>
    </dgm:pt>
    <dgm:pt modelId="{66BAA5AF-AD8B-440D-AD06-87B44A1B8E30}" type="pres">
      <dgm:prSet presAssocID="{99C2EB25-D260-4CF9-A9BC-BB6E8754EBD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EC43BF-EB4B-42DD-A41A-E1B5B3ABA488}" type="pres">
      <dgm:prSet presAssocID="{99C2EB25-D260-4CF9-A9BC-BB6E8754EBDB}" presName="matrix" presStyleCnt="0"/>
      <dgm:spPr/>
    </dgm:pt>
    <dgm:pt modelId="{147B22FD-B0DF-4BD3-AC51-C40F3180A1E2}" type="pres">
      <dgm:prSet presAssocID="{99C2EB25-D260-4CF9-A9BC-BB6E8754EBDB}" presName="tile1" presStyleLbl="node1" presStyleIdx="0" presStyleCnt="4"/>
      <dgm:spPr/>
      <dgm:t>
        <a:bodyPr/>
        <a:lstStyle/>
        <a:p>
          <a:endParaRPr lang="en-US"/>
        </a:p>
      </dgm:t>
    </dgm:pt>
    <dgm:pt modelId="{6B41EB86-E706-4DBC-BAF7-24DAC4D216DA}" type="pres">
      <dgm:prSet presAssocID="{99C2EB25-D260-4CF9-A9BC-BB6E8754EBD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FAA542-E4BC-469E-8010-BD9CB08452DA}" type="pres">
      <dgm:prSet presAssocID="{99C2EB25-D260-4CF9-A9BC-BB6E8754EBDB}" presName="tile2" presStyleLbl="node1" presStyleIdx="1" presStyleCnt="4"/>
      <dgm:spPr/>
      <dgm:t>
        <a:bodyPr/>
        <a:lstStyle/>
        <a:p>
          <a:endParaRPr lang="en-US"/>
        </a:p>
      </dgm:t>
    </dgm:pt>
    <dgm:pt modelId="{5AD2CA2C-6941-4C51-96FC-7417347BB696}" type="pres">
      <dgm:prSet presAssocID="{99C2EB25-D260-4CF9-A9BC-BB6E8754EBD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5E8B2-36B8-4BF1-B4F8-8B46A85A2FB1}" type="pres">
      <dgm:prSet presAssocID="{99C2EB25-D260-4CF9-A9BC-BB6E8754EBDB}" presName="tile3" presStyleLbl="node1" presStyleIdx="2" presStyleCnt="4"/>
      <dgm:spPr/>
      <dgm:t>
        <a:bodyPr/>
        <a:lstStyle/>
        <a:p>
          <a:endParaRPr lang="en-US"/>
        </a:p>
      </dgm:t>
    </dgm:pt>
    <dgm:pt modelId="{92ED3D1A-9EF1-4504-95F8-08CBA85B35F3}" type="pres">
      <dgm:prSet presAssocID="{99C2EB25-D260-4CF9-A9BC-BB6E8754EBD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3DDF72-D772-421E-83F9-374B57B54E59}" type="pres">
      <dgm:prSet presAssocID="{99C2EB25-D260-4CF9-A9BC-BB6E8754EBDB}" presName="tile4" presStyleLbl="node1" presStyleIdx="3" presStyleCnt="4"/>
      <dgm:spPr/>
      <dgm:t>
        <a:bodyPr/>
        <a:lstStyle/>
        <a:p>
          <a:endParaRPr lang="en-US"/>
        </a:p>
      </dgm:t>
    </dgm:pt>
    <dgm:pt modelId="{A6B037DC-1EEF-494A-9E89-CF7B260B0A28}" type="pres">
      <dgm:prSet presAssocID="{99C2EB25-D260-4CF9-A9BC-BB6E8754EBD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CF36A5-007D-4C4F-BA1C-478FC44B45F5}" type="pres">
      <dgm:prSet presAssocID="{99C2EB25-D260-4CF9-A9BC-BB6E8754EBDB}" presName="centerTile" presStyleLbl="fgShp" presStyleIdx="0" presStyleCnt="1" custScaleX="169811" custScaleY="11715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38205871-6B04-4858-AB07-7DD932DD10D7}" type="presOf" srcId="{73548C68-5778-4511-A001-DC9608190FBE}" destId="{A6B037DC-1EEF-494A-9E89-CF7B260B0A28}" srcOrd="1" destOrd="0" presId="urn:microsoft.com/office/officeart/2005/8/layout/matrix1"/>
    <dgm:cxn modelId="{F0624B82-5311-476B-8D08-154D079AFAAE}" type="presOf" srcId="{CE77C2DF-AE8B-4B8A-A851-D622178FDC0F}" destId="{5DCF36A5-007D-4C4F-BA1C-478FC44B45F5}" srcOrd="0" destOrd="0" presId="urn:microsoft.com/office/officeart/2005/8/layout/matrix1"/>
    <dgm:cxn modelId="{BC1BC086-8131-4CCB-98AA-DE2E20EE5B6B}" type="presOf" srcId="{99C2EB25-D260-4CF9-A9BC-BB6E8754EBDB}" destId="{66BAA5AF-AD8B-440D-AD06-87B44A1B8E30}" srcOrd="0" destOrd="0" presId="urn:microsoft.com/office/officeart/2005/8/layout/matrix1"/>
    <dgm:cxn modelId="{557EED53-C043-48D4-9465-9188533E5AC5}" srcId="{99C2EB25-D260-4CF9-A9BC-BB6E8754EBDB}" destId="{CE77C2DF-AE8B-4B8A-A851-D622178FDC0F}" srcOrd="0" destOrd="0" parTransId="{B77D2959-1C6D-4E77-80F9-EBE9C053F608}" sibTransId="{CAE564F3-7E3B-4FFA-B69D-571C3C7ECEBF}"/>
    <dgm:cxn modelId="{9DE1A29B-D504-4E10-A830-30583DE64DA9}" srcId="{CE77C2DF-AE8B-4B8A-A851-D622178FDC0F}" destId="{6EE81BE5-CD60-44B2-AB08-A269AADCE27E}" srcOrd="2" destOrd="0" parTransId="{5DA45E93-0438-4CE2-A31A-69899A0FAF20}" sibTransId="{D700CF9E-E56F-4C55-B062-EFEE671E6A46}"/>
    <dgm:cxn modelId="{476BF832-3E73-4DC2-B05C-BF8247F830EC}" type="presOf" srcId="{6EE81BE5-CD60-44B2-AB08-A269AADCE27E}" destId="{92ED3D1A-9EF1-4504-95F8-08CBA85B35F3}" srcOrd="1" destOrd="0" presId="urn:microsoft.com/office/officeart/2005/8/layout/matrix1"/>
    <dgm:cxn modelId="{C47B1D24-2F4B-4EED-8219-5246D6633E36}" type="presOf" srcId="{4170FBA0-7D6D-49A0-91F4-456488FC5DAF}" destId="{5AD2CA2C-6941-4C51-96FC-7417347BB696}" srcOrd="1" destOrd="0" presId="urn:microsoft.com/office/officeart/2005/8/layout/matrix1"/>
    <dgm:cxn modelId="{FF4AE44D-A0AA-4324-8E54-1C8291316439}" srcId="{CE77C2DF-AE8B-4B8A-A851-D622178FDC0F}" destId="{73548C68-5778-4511-A001-DC9608190FBE}" srcOrd="3" destOrd="0" parTransId="{22686B5F-EDCA-4D64-90F6-60D50A474937}" sibTransId="{ED49C7BE-5AC9-41B8-AD38-4AAE017F9E63}"/>
    <dgm:cxn modelId="{CC35482C-71AB-455D-9C37-584C6A9C89D4}" type="presOf" srcId="{C1DB646B-B7C0-420F-AAD4-7D419312C6EB}" destId="{147B22FD-B0DF-4BD3-AC51-C40F3180A1E2}" srcOrd="0" destOrd="0" presId="urn:microsoft.com/office/officeart/2005/8/layout/matrix1"/>
    <dgm:cxn modelId="{060015F8-DE4D-4FF9-AAB0-E4F990F56598}" type="presOf" srcId="{C1DB646B-B7C0-420F-AAD4-7D419312C6EB}" destId="{6B41EB86-E706-4DBC-BAF7-24DAC4D216DA}" srcOrd="1" destOrd="0" presId="urn:microsoft.com/office/officeart/2005/8/layout/matrix1"/>
    <dgm:cxn modelId="{5A3E84AB-0DF4-424F-9A59-18D400F453C6}" srcId="{CE77C2DF-AE8B-4B8A-A851-D622178FDC0F}" destId="{C1DB646B-B7C0-420F-AAD4-7D419312C6EB}" srcOrd="0" destOrd="0" parTransId="{D0F83DF4-D75D-4468-8CCF-37AB94ABB73E}" sibTransId="{02FEB30F-6986-483C-84D4-C3EAAAD0D97A}"/>
    <dgm:cxn modelId="{E149DC32-D52B-4E8B-A2FD-EFC0941BDAEF}" type="presOf" srcId="{73548C68-5778-4511-A001-DC9608190FBE}" destId="{B73DDF72-D772-421E-83F9-374B57B54E59}" srcOrd="0" destOrd="0" presId="urn:microsoft.com/office/officeart/2005/8/layout/matrix1"/>
    <dgm:cxn modelId="{CB19A81A-C822-4CEF-B3EF-5362CE374CA7}" type="presOf" srcId="{4170FBA0-7D6D-49A0-91F4-456488FC5DAF}" destId="{96FAA542-E4BC-469E-8010-BD9CB08452DA}" srcOrd="0" destOrd="0" presId="urn:microsoft.com/office/officeart/2005/8/layout/matrix1"/>
    <dgm:cxn modelId="{8B08B082-B5C4-4491-AA0A-EC9A10035BD4}" type="presOf" srcId="{6EE81BE5-CD60-44B2-AB08-A269AADCE27E}" destId="{6545E8B2-36B8-4BF1-B4F8-8B46A85A2FB1}" srcOrd="0" destOrd="0" presId="urn:microsoft.com/office/officeart/2005/8/layout/matrix1"/>
    <dgm:cxn modelId="{A3422A81-FA46-4E0E-BBC0-8285D81AED6D}" srcId="{CE77C2DF-AE8B-4B8A-A851-D622178FDC0F}" destId="{4170FBA0-7D6D-49A0-91F4-456488FC5DAF}" srcOrd="1" destOrd="0" parTransId="{C871452F-0502-499B-A006-610C056E53FD}" sibTransId="{5F4DA3A6-D13E-4750-A429-C65255937AD1}"/>
    <dgm:cxn modelId="{A3A7FC3D-25FB-4A2A-94C0-7D20A0065E6A}" type="presParOf" srcId="{66BAA5AF-AD8B-440D-AD06-87B44A1B8E30}" destId="{50EC43BF-EB4B-42DD-A41A-E1B5B3ABA488}" srcOrd="0" destOrd="0" presId="urn:microsoft.com/office/officeart/2005/8/layout/matrix1"/>
    <dgm:cxn modelId="{7023FA06-7FE9-40EF-9F01-30C37DAC93CB}" type="presParOf" srcId="{50EC43BF-EB4B-42DD-A41A-E1B5B3ABA488}" destId="{147B22FD-B0DF-4BD3-AC51-C40F3180A1E2}" srcOrd="0" destOrd="0" presId="urn:microsoft.com/office/officeart/2005/8/layout/matrix1"/>
    <dgm:cxn modelId="{285D5277-300B-4CD1-A41B-DF4653E3CB39}" type="presParOf" srcId="{50EC43BF-EB4B-42DD-A41A-E1B5B3ABA488}" destId="{6B41EB86-E706-4DBC-BAF7-24DAC4D216DA}" srcOrd="1" destOrd="0" presId="urn:microsoft.com/office/officeart/2005/8/layout/matrix1"/>
    <dgm:cxn modelId="{759090A7-95D8-4CED-970F-E40E61CF1E7A}" type="presParOf" srcId="{50EC43BF-EB4B-42DD-A41A-E1B5B3ABA488}" destId="{96FAA542-E4BC-469E-8010-BD9CB08452DA}" srcOrd="2" destOrd="0" presId="urn:microsoft.com/office/officeart/2005/8/layout/matrix1"/>
    <dgm:cxn modelId="{A473B71E-004D-4F4B-B736-3A97F810D0B7}" type="presParOf" srcId="{50EC43BF-EB4B-42DD-A41A-E1B5B3ABA488}" destId="{5AD2CA2C-6941-4C51-96FC-7417347BB696}" srcOrd="3" destOrd="0" presId="urn:microsoft.com/office/officeart/2005/8/layout/matrix1"/>
    <dgm:cxn modelId="{00821070-5172-4049-8653-497C733DF1F5}" type="presParOf" srcId="{50EC43BF-EB4B-42DD-A41A-E1B5B3ABA488}" destId="{6545E8B2-36B8-4BF1-B4F8-8B46A85A2FB1}" srcOrd="4" destOrd="0" presId="urn:microsoft.com/office/officeart/2005/8/layout/matrix1"/>
    <dgm:cxn modelId="{F819292B-151D-4FB4-85D4-5D1CF57DECCF}" type="presParOf" srcId="{50EC43BF-EB4B-42DD-A41A-E1B5B3ABA488}" destId="{92ED3D1A-9EF1-4504-95F8-08CBA85B35F3}" srcOrd="5" destOrd="0" presId="urn:microsoft.com/office/officeart/2005/8/layout/matrix1"/>
    <dgm:cxn modelId="{AEAC38ED-DFED-476A-B388-84820531BD84}" type="presParOf" srcId="{50EC43BF-EB4B-42DD-A41A-E1B5B3ABA488}" destId="{B73DDF72-D772-421E-83F9-374B57B54E59}" srcOrd="6" destOrd="0" presId="urn:microsoft.com/office/officeart/2005/8/layout/matrix1"/>
    <dgm:cxn modelId="{86B0F9C1-DE4A-423D-9A04-D51921903B20}" type="presParOf" srcId="{50EC43BF-EB4B-42DD-A41A-E1B5B3ABA488}" destId="{A6B037DC-1EEF-494A-9E89-CF7B260B0A28}" srcOrd="7" destOrd="0" presId="urn:microsoft.com/office/officeart/2005/8/layout/matrix1"/>
    <dgm:cxn modelId="{D848BC5A-BCF3-4DA9-8162-01E186964270}" type="presParOf" srcId="{66BAA5AF-AD8B-440D-AD06-87B44A1B8E30}" destId="{5DCF36A5-007D-4C4F-BA1C-478FC44B45F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00490C-9A8F-4141-B62F-EC859DC81F9F}" type="doc">
      <dgm:prSet loTypeId="urn:microsoft.com/office/officeart/2005/8/layout/hList3" loCatId="list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1F8360A5-BEE7-40ED-8109-A8CC0B995550}">
      <dgm:prSet phldrT="[Text]"/>
      <dgm:spPr/>
      <dgm:t>
        <a:bodyPr/>
        <a:lstStyle/>
        <a:p>
          <a:r>
            <a:rPr lang="en-US" dirty="0" smtClean="0"/>
            <a:t>Planning and Guiding a Dialogue for Change</a:t>
          </a:r>
          <a:endParaRPr lang="en-US" dirty="0"/>
        </a:p>
      </dgm:t>
    </dgm:pt>
    <dgm:pt modelId="{63BC932B-9566-4B47-9D96-100ACE147FA7}" type="parTrans" cxnId="{91339D28-518A-4144-86B0-0243942D4AAB}">
      <dgm:prSet/>
      <dgm:spPr/>
      <dgm:t>
        <a:bodyPr/>
        <a:lstStyle/>
        <a:p>
          <a:endParaRPr lang="en-US"/>
        </a:p>
      </dgm:t>
    </dgm:pt>
    <dgm:pt modelId="{4899F542-0FC1-4504-B017-188320F0C5B6}" type="sibTrans" cxnId="{91339D28-518A-4144-86B0-0243942D4AAB}">
      <dgm:prSet/>
      <dgm:spPr/>
      <dgm:t>
        <a:bodyPr/>
        <a:lstStyle/>
        <a:p>
          <a:endParaRPr lang="en-US"/>
        </a:p>
      </dgm:t>
    </dgm:pt>
    <dgm:pt modelId="{2DC6DF57-4547-4F13-A6A6-D1C2758BAD65}">
      <dgm:prSet phldrT="[Text]"/>
      <dgm:spPr/>
      <dgm:t>
        <a:bodyPr/>
        <a:lstStyle/>
        <a:p>
          <a:r>
            <a:rPr lang="en-US" dirty="0" smtClean="0"/>
            <a:t>Create a forum for in-depth dialogue among anchor institutions.</a:t>
          </a:r>
        </a:p>
      </dgm:t>
    </dgm:pt>
    <dgm:pt modelId="{3BAC413B-24B5-4641-AA43-713065A07896}" type="parTrans" cxnId="{ECB4C2E6-B700-4B02-B358-55CF16D55ED9}">
      <dgm:prSet/>
      <dgm:spPr/>
      <dgm:t>
        <a:bodyPr/>
        <a:lstStyle/>
        <a:p>
          <a:endParaRPr lang="en-US"/>
        </a:p>
      </dgm:t>
    </dgm:pt>
    <dgm:pt modelId="{3F7071A3-C6F3-4D63-B257-5B0F382827C8}" type="sibTrans" cxnId="{ECB4C2E6-B700-4B02-B358-55CF16D55ED9}">
      <dgm:prSet/>
      <dgm:spPr/>
      <dgm:t>
        <a:bodyPr/>
        <a:lstStyle/>
        <a:p>
          <a:endParaRPr lang="en-US"/>
        </a:p>
      </dgm:t>
    </dgm:pt>
    <dgm:pt modelId="{4BE7760E-3D70-4A02-B06C-0AB264FBBB2E}">
      <dgm:prSet phldrT="[Text]"/>
      <dgm:spPr/>
      <dgm:t>
        <a:bodyPr/>
        <a:lstStyle/>
        <a:p>
          <a:r>
            <a:rPr lang="en-US" dirty="0" smtClean="0"/>
            <a:t>Invest in relationship building.</a:t>
          </a:r>
          <a:endParaRPr lang="en-US" dirty="0"/>
        </a:p>
      </dgm:t>
    </dgm:pt>
    <dgm:pt modelId="{B88482D6-7345-4210-B959-4170A0329994}" type="parTrans" cxnId="{87A40102-B9F8-4D70-9CFB-B169D65B7E71}">
      <dgm:prSet/>
      <dgm:spPr/>
      <dgm:t>
        <a:bodyPr/>
        <a:lstStyle/>
        <a:p>
          <a:endParaRPr lang="en-US"/>
        </a:p>
      </dgm:t>
    </dgm:pt>
    <dgm:pt modelId="{DC611BDD-23D8-43A6-BA33-7F2B6D2ADDDC}" type="sibTrans" cxnId="{87A40102-B9F8-4D70-9CFB-B169D65B7E71}">
      <dgm:prSet/>
      <dgm:spPr/>
      <dgm:t>
        <a:bodyPr/>
        <a:lstStyle/>
        <a:p>
          <a:endParaRPr lang="en-US"/>
        </a:p>
      </dgm:t>
    </dgm:pt>
    <dgm:pt modelId="{057EC044-EC0A-4974-844D-C80A72B0CF79}">
      <dgm:prSet phldrT="[Text]"/>
      <dgm:spPr/>
      <dgm:t>
        <a:bodyPr/>
        <a:lstStyle/>
        <a:p>
          <a:r>
            <a:rPr lang="en-US" dirty="0" smtClean="0"/>
            <a:t>Minimize outside pressure on any individual institution.</a:t>
          </a:r>
          <a:endParaRPr lang="en-US" dirty="0"/>
        </a:p>
      </dgm:t>
    </dgm:pt>
    <dgm:pt modelId="{DD872887-E3CC-433F-80E1-4B4457828959}" type="parTrans" cxnId="{BC09C552-51BB-4C46-8374-4BECCCF10723}">
      <dgm:prSet/>
      <dgm:spPr/>
      <dgm:t>
        <a:bodyPr/>
        <a:lstStyle/>
        <a:p>
          <a:endParaRPr lang="en-US"/>
        </a:p>
      </dgm:t>
    </dgm:pt>
    <dgm:pt modelId="{3DEF8BA3-9E0A-4C2D-80D0-FDC1320694BA}" type="sibTrans" cxnId="{BC09C552-51BB-4C46-8374-4BECCCF10723}">
      <dgm:prSet/>
      <dgm:spPr/>
      <dgm:t>
        <a:bodyPr/>
        <a:lstStyle/>
        <a:p>
          <a:endParaRPr lang="en-US"/>
        </a:p>
      </dgm:t>
    </dgm:pt>
    <dgm:pt modelId="{058B834D-4DAB-4908-A15C-55C33D65E531}">
      <dgm:prSet phldrT="[Text]"/>
      <dgm:spPr/>
      <dgm:t>
        <a:bodyPr/>
        <a:lstStyle/>
        <a:p>
          <a:r>
            <a:rPr lang="en-US" dirty="0" smtClean="0"/>
            <a:t>Identify a “neutral convener.”</a:t>
          </a:r>
          <a:endParaRPr lang="en-US" dirty="0"/>
        </a:p>
      </dgm:t>
    </dgm:pt>
    <dgm:pt modelId="{1FA82F0B-DCEA-47AE-8EE3-A187615CCE86}" type="parTrans" cxnId="{886AFE4C-230B-46D8-9056-260D6E0FEF40}">
      <dgm:prSet/>
      <dgm:spPr/>
      <dgm:t>
        <a:bodyPr/>
        <a:lstStyle/>
        <a:p>
          <a:endParaRPr lang="en-US"/>
        </a:p>
      </dgm:t>
    </dgm:pt>
    <dgm:pt modelId="{43B0C2E7-DEAD-45B5-9E2C-7A8487BFE966}" type="sibTrans" cxnId="{886AFE4C-230B-46D8-9056-260D6E0FEF40}">
      <dgm:prSet/>
      <dgm:spPr/>
      <dgm:t>
        <a:bodyPr/>
        <a:lstStyle/>
        <a:p>
          <a:endParaRPr lang="en-US"/>
        </a:p>
      </dgm:t>
    </dgm:pt>
    <dgm:pt modelId="{643C0906-9A2D-4352-8B10-96D41C0A6BF6}">
      <dgm:prSet phldrT="[Text]"/>
      <dgm:spPr/>
      <dgm:t>
        <a:bodyPr/>
        <a:lstStyle/>
        <a:p>
          <a:r>
            <a:rPr lang="en-US" dirty="0" smtClean="0"/>
            <a:t>Engage anchor institution staff at all levels.</a:t>
          </a:r>
          <a:endParaRPr lang="en-US" dirty="0"/>
        </a:p>
      </dgm:t>
    </dgm:pt>
    <dgm:pt modelId="{A26EC752-0BB4-4219-83FF-C758E470484F}" type="parTrans" cxnId="{F5680C6B-50B9-4F68-AF52-00374FA2F710}">
      <dgm:prSet/>
      <dgm:spPr/>
      <dgm:t>
        <a:bodyPr/>
        <a:lstStyle/>
        <a:p>
          <a:endParaRPr lang="en-US"/>
        </a:p>
      </dgm:t>
    </dgm:pt>
    <dgm:pt modelId="{A3097FF4-A916-4978-AFE1-3D49B41A8897}" type="sibTrans" cxnId="{F5680C6B-50B9-4F68-AF52-00374FA2F710}">
      <dgm:prSet/>
      <dgm:spPr/>
      <dgm:t>
        <a:bodyPr/>
        <a:lstStyle/>
        <a:p>
          <a:endParaRPr lang="en-US"/>
        </a:p>
      </dgm:t>
    </dgm:pt>
    <dgm:pt modelId="{05BADF83-B10A-4FDD-8C62-8D3788F3CC99}" type="pres">
      <dgm:prSet presAssocID="{D800490C-9A8F-4141-B62F-EC859DC81F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639EDE-72DB-4D0F-BA9F-CE77E89D118B}" type="pres">
      <dgm:prSet presAssocID="{1F8360A5-BEE7-40ED-8109-A8CC0B995550}" presName="roof" presStyleLbl="dkBgShp" presStyleIdx="0" presStyleCnt="2"/>
      <dgm:spPr/>
      <dgm:t>
        <a:bodyPr/>
        <a:lstStyle/>
        <a:p>
          <a:endParaRPr lang="en-US"/>
        </a:p>
      </dgm:t>
    </dgm:pt>
    <dgm:pt modelId="{B8B1EAF5-2559-44C4-8092-0B8183216348}" type="pres">
      <dgm:prSet presAssocID="{1F8360A5-BEE7-40ED-8109-A8CC0B995550}" presName="pillars" presStyleCnt="0"/>
      <dgm:spPr/>
    </dgm:pt>
    <dgm:pt modelId="{A8F0EB3C-3977-41A2-ABB3-F8FA7796F60F}" type="pres">
      <dgm:prSet presAssocID="{1F8360A5-BEE7-40ED-8109-A8CC0B995550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0B863-E8AA-423B-8994-24384F4B03E2}" type="pres">
      <dgm:prSet presAssocID="{4BE7760E-3D70-4A02-B06C-0AB264FBBB2E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A632A-2AC9-4A9D-A0E3-94A7E89A8C31}" type="pres">
      <dgm:prSet presAssocID="{057EC044-EC0A-4974-844D-C80A72B0CF79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737705-708D-4F68-BD30-5CCF32CDDFF4}" type="pres">
      <dgm:prSet presAssocID="{058B834D-4DAB-4908-A15C-55C33D65E531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95BB78-9AC1-40FC-A366-737A155646B8}" type="pres">
      <dgm:prSet presAssocID="{643C0906-9A2D-4352-8B10-96D41C0A6BF6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8CE0C-CE19-4297-A140-50A6EF0C8A34}" type="pres">
      <dgm:prSet presAssocID="{1F8360A5-BEE7-40ED-8109-A8CC0B995550}" presName="base" presStyleLbl="dkBgShp" presStyleIdx="1" presStyleCnt="2"/>
      <dgm:spPr/>
    </dgm:pt>
  </dgm:ptLst>
  <dgm:cxnLst>
    <dgm:cxn modelId="{1F17DF6A-B97B-4746-831B-EFB5C85EDFC3}" type="presOf" srcId="{2DC6DF57-4547-4F13-A6A6-D1C2758BAD65}" destId="{A8F0EB3C-3977-41A2-ABB3-F8FA7796F60F}" srcOrd="0" destOrd="0" presId="urn:microsoft.com/office/officeart/2005/8/layout/hList3"/>
    <dgm:cxn modelId="{6A377223-3164-44EB-ACF6-4053A883144A}" type="presOf" srcId="{058B834D-4DAB-4908-A15C-55C33D65E531}" destId="{88737705-708D-4F68-BD30-5CCF32CDDFF4}" srcOrd="0" destOrd="0" presId="urn:microsoft.com/office/officeart/2005/8/layout/hList3"/>
    <dgm:cxn modelId="{78DE8507-3454-4C66-BFED-0E7A89C106C9}" type="presOf" srcId="{643C0906-9A2D-4352-8B10-96D41C0A6BF6}" destId="{0C95BB78-9AC1-40FC-A366-737A155646B8}" srcOrd="0" destOrd="0" presId="urn:microsoft.com/office/officeart/2005/8/layout/hList3"/>
    <dgm:cxn modelId="{CD97F9D3-D978-4C8F-8866-80F8DE254B93}" type="presOf" srcId="{4BE7760E-3D70-4A02-B06C-0AB264FBBB2E}" destId="{8610B863-E8AA-423B-8994-24384F4B03E2}" srcOrd="0" destOrd="0" presId="urn:microsoft.com/office/officeart/2005/8/layout/hList3"/>
    <dgm:cxn modelId="{91339D28-518A-4144-86B0-0243942D4AAB}" srcId="{D800490C-9A8F-4141-B62F-EC859DC81F9F}" destId="{1F8360A5-BEE7-40ED-8109-A8CC0B995550}" srcOrd="0" destOrd="0" parTransId="{63BC932B-9566-4B47-9D96-100ACE147FA7}" sibTransId="{4899F542-0FC1-4504-B017-188320F0C5B6}"/>
    <dgm:cxn modelId="{BC09C552-51BB-4C46-8374-4BECCCF10723}" srcId="{1F8360A5-BEE7-40ED-8109-A8CC0B995550}" destId="{057EC044-EC0A-4974-844D-C80A72B0CF79}" srcOrd="2" destOrd="0" parTransId="{DD872887-E3CC-433F-80E1-4B4457828959}" sibTransId="{3DEF8BA3-9E0A-4C2D-80D0-FDC1320694BA}"/>
    <dgm:cxn modelId="{F5680C6B-50B9-4F68-AF52-00374FA2F710}" srcId="{1F8360A5-BEE7-40ED-8109-A8CC0B995550}" destId="{643C0906-9A2D-4352-8B10-96D41C0A6BF6}" srcOrd="4" destOrd="0" parTransId="{A26EC752-0BB4-4219-83FF-C758E470484F}" sibTransId="{A3097FF4-A916-4978-AFE1-3D49B41A8897}"/>
    <dgm:cxn modelId="{1AF1AFFB-5167-4838-85B4-D2DEA040A70D}" type="presOf" srcId="{D800490C-9A8F-4141-B62F-EC859DC81F9F}" destId="{05BADF83-B10A-4FDD-8C62-8D3788F3CC99}" srcOrd="0" destOrd="0" presId="urn:microsoft.com/office/officeart/2005/8/layout/hList3"/>
    <dgm:cxn modelId="{6CE9D164-19AF-4373-9E62-EA4DB293E603}" type="presOf" srcId="{057EC044-EC0A-4974-844D-C80A72B0CF79}" destId="{E59A632A-2AC9-4A9D-A0E3-94A7E89A8C31}" srcOrd="0" destOrd="0" presId="urn:microsoft.com/office/officeart/2005/8/layout/hList3"/>
    <dgm:cxn modelId="{886AFE4C-230B-46D8-9056-260D6E0FEF40}" srcId="{1F8360A5-BEE7-40ED-8109-A8CC0B995550}" destId="{058B834D-4DAB-4908-A15C-55C33D65E531}" srcOrd="3" destOrd="0" parTransId="{1FA82F0B-DCEA-47AE-8EE3-A187615CCE86}" sibTransId="{43B0C2E7-DEAD-45B5-9E2C-7A8487BFE966}"/>
    <dgm:cxn modelId="{ECB4C2E6-B700-4B02-B358-55CF16D55ED9}" srcId="{1F8360A5-BEE7-40ED-8109-A8CC0B995550}" destId="{2DC6DF57-4547-4F13-A6A6-D1C2758BAD65}" srcOrd="0" destOrd="0" parTransId="{3BAC413B-24B5-4641-AA43-713065A07896}" sibTransId="{3F7071A3-C6F3-4D63-B257-5B0F382827C8}"/>
    <dgm:cxn modelId="{47AFC745-531A-4BAA-B773-58C842EE8C65}" type="presOf" srcId="{1F8360A5-BEE7-40ED-8109-A8CC0B995550}" destId="{D0639EDE-72DB-4D0F-BA9F-CE77E89D118B}" srcOrd="0" destOrd="0" presId="urn:microsoft.com/office/officeart/2005/8/layout/hList3"/>
    <dgm:cxn modelId="{87A40102-B9F8-4D70-9CFB-B169D65B7E71}" srcId="{1F8360A5-BEE7-40ED-8109-A8CC0B995550}" destId="{4BE7760E-3D70-4A02-B06C-0AB264FBBB2E}" srcOrd="1" destOrd="0" parTransId="{B88482D6-7345-4210-B959-4170A0329994}" sibTransId="{DC611BDD-23D8-43A6-BA33-7F2B6D2ADDDC}"/>
    <dgm:cxn modelId="{32690088-39F3-430C-A650-67F9A6A4148D}" type="presParOf" srcId="{05BADF83-B10A-4FDD-8C62-8D3788F3CC99}" destId="{D0639EDE-72DB-4D0F-BA9F-CE77E89D118B}" srcOrd="0" destOrd="0" presId="urn:microsoft.com/office/officeart/2005/8/layout/hList3"/>
    <dgm:cxn modelId="{B3464C7D-09AE-413D-A272-57AF1851FD60}" type="presParOf" srcId="{05BADF83-B10A-4FDD-8C62-8D3788F3CC99}" destId="{B8B1EAF5-2559-44C4-8092-0B8183216348}" srcOrd="1" destOrd="0" presId="urn:microsoft.com/office/officeart/2005/8/layout/hList3"/>
    <dgm:cxn modelId="{BB831300-2630-46C6-8C50-F3D3B5F8B022}" type="presParOf" srcId="{B8B1EAF5-2559-44C4-8092-0B8183216348}" destId="{A8F0EB3C-3977-41A2-ABB3-F8FA7796F60F}" srcOrd="0" destOrd="0" presId="urn:microsoft.com/office/officeart/2005/8/layout/hList3"/>
    <dgm:cxn modelId="{A2FE0C9C-1DB9-4621-A619-4E77EB6377AB}" type="presParOf" srcId="{B8B1EAF5-2559-44C4-8092-0B8183216348}" destId="{8610B863-E8AA-423B-8994-24384F4B03E2}" srcOrd="1" destOrd="0" presId="urn:microsoft.com/office/officeart/2005/8/layout/hList3"/>
    <dgm:cxn modelId="{14A0695B-2DC2-4478-B569-6FC6AC9A4798}" type="presParOf" srcId="{B8B1EAF5-2559-44C4-8092-0B8183216348}" destId="{E59A632A-2AC9-4A9D-A0E3-94A7E89A8C31}" srcOrd="2" destOrd="0" presId="urn:microsoft.com/office/officeart/2005/8/layout/hList3"/>
    <dgm:cxn modelId="{8C3F6602-983C-47D2-B689-F38AADEC0488}" type="presParOf" srcId="{B8B1EAF5-2559-44C4-8092-0B8183216348}" destId="{88737705-708D-4F68-BD30-5CCF32CDDFF4}" srcOrd="3" destOrd="0" presId="urn:microsoft.com/office/officeart/2005/8/layout/hList3"/>
    <dgm:cxn modelId="{821FBBD3-8697-4B20-ABA0-C6D4FC4B52AF}" type="presParOf" srcId="{B8B1EAF5-2559-44C4-8092-0B8183216348}" destId="{0C95BB78-9AC1-40FC-A366-737A155646B8}" srcOrd="4" destOrd="0" presId="urn:microsoft.com/office/officeart/2005/8/layout/hList3"/>
    <dgm:cxn modelId="{8E85B33D-985C-4AFD-B87F-B35695DB1638}" type="presParOf" srcId="{05BADF83-B10A-4FDD-8C62-8D3788F3CC99}" destId="{E8E8CE0C-CE19-4297-A140-50A6EF0C8A34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00490C-9A8F-4141-B62F-EC859DC81F9F}" type="doc">
      <dgm:prSet loTypeId="urn:microsoft.com/office/officeart/2005/8/layout/hList3" loCatId="list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1F8360A5-BEE7-40ED-8109-A8CC0B995550}">
      <dgm:prSet phldrT="[Text]"/>
      <dgm:spPr/>
      <dgm:t>
        <a:bodyPr/>
        <a:lstStyle/>
        <a:p>
          <a:r>
            <a:rPr lang="en-US" dirty="0" smtClean="0"/>
            <a:t>Defining Programs and Scope</a:t>
          </a:r>
          <a:endParaRPr lang="en-US" dirty="0"/>
        </a:p>
      </dgm:t>
    </dgm:pt>
    <dgm:pt modelId="{63BC932B-9566-4B47-9D96-100ACE147FA7}" type="parTrans" cxnId="{91339D28-518A-4144-86B0-0243942D4AAB}">
      <dgm:prSet/>
      <dgm:spPr/>
      <dgm:t>
        <a:bodyPr/>
        <a:lstStyle/>
        <a:p>
          <a:endParaRPr lang="en-US"/>
        </a:p>
      </dgm:t>
    </dgm:pt>
    <dgm:pt modelId="{4899F542-0FC1-4504-B017-188320F0C5B6}" type="sibTrans" cxnId="{91339D28-518A-4144-86B0-0243942D4AAB}">
      <dgm:prSet/>
      <dgm:spPr/>
      <dgm:t>
        <a:bodyPr/>
        <a:lstStyle/>
        <a:p>
          <a:endParaRPr lang="en-US"/>
        </a:p>
      </dgm:t>
    </dgm:pt>
    <dgm:pt modelId="{2DC6DF57-4547-4F13-A6A6-D1C2758BAD65}">
      <dgm:prSet phldrT="[Text]"/>
      <dgm:spPr/>
      <dgm:t>
        <a:bodyPr/>
        <a:lstStyle/>
        <a:p>
          <a:r>
            <a:rPr lang="en-US" dirty="0" smtClean="0"/>
            <a:t>Define geographic boundaries.</a:t>
          </a:r>
        </a:p>
      </dgm:t>
    </dgm:pt>
    <dgm:pt modelId="{3BAC413B-24B5-4641-AA43-713065A07896}" type="parTrans" cxnId="{ECB4C2E6-B700-4B02-B358-55CF16D55ED9}">
      <dgm:prSet/>
      <dgm:spPr/>
      <dgm:t>
        <a:bodyPr/>
        <a:lstStyle/>
        <a:p>
          <a:endParaRPr lang="en-US"/>
        </a:p>
      </dgm:t>
    </dgm:pt>
    <dgm:pt modelId="{3F7071A3-C6F3-4D63-B257-5B0F382827C8}" type="sibTrans" cxnId="{ECB4C2E6-B700-4B02-B358-55CF16D55ED9}">
      <dgm:prSet/>
      <dgm:spPr/>
      <dgm:t>
        <a:bodyPr/>
        <a:lstStyle/>
        <a:p>
          <a:endParaRPr lang="en-US"/>
        </a:p>
      </dgm:t>
    </dgm:pt>
    <dgm:pt modelId="{4BE7760E-3D70-4A02-B06C-0AB264FBBB2E}">
      <dgm:prSet phldrT="[Text]"/>
      <dgm:spPr/>
      <dgm:t>
        <a:bodyPr/>
        <a:lstStyle/>
        <a:p>
          <a:r>
            <a:rPr lang="en-US" dirty="0" smtClean="0"/>
            <a:t>Engage local and international experts.</a:t>
          </a:r>
          <a:endParaRPr lang="en-US" dirty="0"/>
        </a:p>
      </dgm:t>
    </dgm:pt>
    <dgm:pt modelId="{B88482D6-7345-4210-B959-4170A0329994}" type="parTrans" cxnId="{87A40102-B9F8-4D70-9CFB-B169D65B7E71}">
      <dgm:prSet/>
      <dgm:spPr/>
      <dgm:t>
        <a:bodyPr/>
        <a:lstStyle/>
        <a:p>
          <a:endParaRPr lang="en-US"/>
        </a:p>
      </dgm:t>
    </dgm:pt>
    <dgm:pt modelId="{DC611BDD-23D8-43A6-BA33-7F2B6D2ADDDC}" type="sibTrans" cxnId="{87A40102-B9F8-4D70-9CFB-B169D65B7E71}">
      <dgm:prSet/>
      <dgm:spPr/>
      <dgm:t>
        <a:bodyPr/>
        <a:lstStyle/>
        <a:p>
          <a:endParaRPr lang="en-US"/>
        </a:p>
      </dgm:t>
    </dgm:pt>
    <dgm:pt modelId="{057EC044-EC0A-4974-844D-C80A72B0CF79}">
      <dgm:prSet phldrT="[Text]"/>
      <dgm:spPr/>
      <dgm:t>
        <a:bodyPr/>
        <a:lstStyle/>
        <a:p>
          <a:r>
            <a:rPr lang="en-US" dirty="0" smtClean="0"/>
            <a:t>Include people-focused programs.</a:t>
          </a:r>
          <a:endParaRPr lang="en-US" dirty="0"/>
        </a:p>
      </dgm:t>
    </dgm:pt>
    <dgm:pt modelId="{DD872887-E3CC-433F-80E1-4B4457828959}" type="parTrans" cxnId="{BC09C552-51BB-4C46-8374-4BECCCF10723}">
      <dgm:prSet/>
      <dgm:spPr/>
      <dgm:t>
        <a:bodyPr/>
        <a:lstStyle/>
        <a:p>
          <a:endParaRPr lang="en-US"/>
        </a:p>
      </dgm:t>
    </dgm:pt>
    <dgm:pt modelId="{3DEF8BA3-9E0A-4C2D-80D0-FDC1320694BA}" type="sibTrans" cxnId="{BC09C552-51BB-4C46-8374-4BECCCF10723}">
      <dgm:prSet/>
      <dgm:spPr/>
      <dgm:t>
        <a:bodyPr/>
        <a:lstStyle/>
        <a:p>
          <a:endParaRPr lang="en-US"/>
        </a:p>
      </dgm:t>
    </dgm:pt>
    <dgm:pt modelId="{058B834D-4DAB-4908-A15C-55C33D65E531}">
      <dgm:prSet phldrT="[Text]"/>
      <dgm:spPr/>
      <dgm:t>
        <a:bodyPr/>
        <a:lstStyle/>
        <a:p>
          <a:r>
            <a:rPr lang="en-US" dirty="0" smtClean="0"/>
            <a:t>Allow programs to pivot and evolve when reacting to external factors.</a:t>
          </a:r>
          <a:endParaRPr lang="en-US" dirty="0"/>
        </a:p>
      </dgm:t>
    </dgm:pt>
    <dgm:pt modelId="{1FA82F0B-DCEA-47AE-8EE3-A187615CCE86}" type="parTrans" cxnId="{886AFE4C-230B-46D8-9056-260D6E0FEF40}">
      <dgm:prSet/>
      <dgm:spPr/>
      <dgm:t>
        <a:bodyPr/>
        <a:lstStyle/>
        <a:p>
          <a:endParaRPr lang="en-US"/>
        </a:p>
      </dgm:t>
    </dgm:pt>
    <dgm:pt modelId="{43B0C2E7-DEAD-45B5-9E2C-7A8487BFE966}" type="sibTrans" cxnId="{886AFE4C-230B-46D8-9056-260D6E0FEF40}">
      <dgm:prSet/>
      <dgm:spPr/>
      <dgm:t>
        <a:bodyPr/>
        <a:lstStyle/>
        <a:p>
          <a:endParaRPr lang="en-US"/>
        </a:p>
      </dgm:t>
    </dgm:pt>
    <dgm:pt modelId="{643C0906-9A2D-4352-8B10-96D41C0A6BF6}">
      <dgm:prSet phldrT="[Text]"/>
      <dgm:spPr/>
      <dgm:t>
        <a:bodyPr/>
        <a:lstStyle/>
        <a:p>
          <a:r>
            <a:rPr lang="en-US" dirty="0" smtClean="0"/>
            <a:t>Protect the initiative from changes in institutional and political leadership.</a:t>
          </a:r>
          <a:endParaRPr lang="en-US" dirty="0"/>
        </a:p>
      </dgm:t>
    </dgm:pt>
    <dgm:pt modelId="{A26EC752-0BB4-4219-83FF-C758E470484F}" type="parTrans" cxnId="{F5680C6B-50B9-4F68-AF52-00374FA2F710}">
      <dgm:prSet/>
      <dgm:spPr/>
      <dgm:t>
        <a:bodyPr/>
        <a:lstStyle/>
        <a:p>
          <a:endParaRPr lang="en-US"/>
        </a:p>
      </dgm:t>
    </dgm:pt>
    <dgm:pt modelId="{A3097FF4-A916-4978-AFE1-3D49B41A8897}" type="sibTrans" cxnId="{F5680C6B-50B9-4F68-AF52-00374FA2F710}">
      <dgm:prSet/>
      <dgm:spPr/>
      <dgm:t>
        <a:bodyPr/>
        <a:lstStyle/>
        <a:p>
          <a:endParaRPr lang="en-US"/>
        </a:p>
      </dgm:t>
    </dgm:pt>
    <dgm:pt modelId="{05BADF83-B10A-4FDD-8C62-8D3788F3CC99}" type="pres">
      <dgm:prSet presAssocID="{D800490C-9A8F-4141-B62F-EC859DC81F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639EDE-72DB-4D0F-BA9F-CE77E89D118B}" type="pres">
      <dgm:prSet presAssocID="{1F8360A5-BEE7-40ED-8109-A8CC0B995550}" presName="roof" presStyleLbl="dkBgShp" presStyleIdx="0" presStyleCnt="2"/>
      <dgm:spPr/>
      <dgm:t>
        <a:bodyPr/>
        <a:lstStyle/>
        <a:p>
          <a:endParaRPr lang="en-US"/>
        </a:p>
      </dgm:t>
    </dgm:pt>
    <dgm:pt modelId="{B8B1EAF5-2559-44C4-8092-0B8183216348}" type="pres">
      <dgm:prSet presAssocID="{1F8360A5-BEE7-40ED-8109-A8CC0B995550}" presName="pillars" presStyleCnt="0"/>
      <dgm:spPr/>
    </dgm:pt>
    <dgm:pt modelId="{A8F0EB3C-3977-41A2-ABB3-F8FA7796F60F}" type="pres">
      <dgm:prSet presAssocID="{1F8360A5-BEE7-40ED-8109-A8CC0B995550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0B863-E8AA-423B-8994-24384F4B03E2}" type="pres">
      <dgm:prSet presAssocID="{4BE7760E-3D70-4A02-B06C-0AB264FBBB2E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A632A-2AC9-4A9D-A0E3-94A7E89A8C31}" type="pres">
      <dgm:prSet presAssocID="{057EC044-EC0A-4974-844D-C80A72B0CF79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737705-708D-4F68-BD30-5CCF32CDDFF4}" type="pres">
      <dgm:prSet presAssocID="{058B834D-4DAB-4908-A15C-55C33D65E531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95BB78-9AC1-40FC-A366-737A155646B8}" type="pres">
      <dgm:prSet presAssocID="{643C0906-9A2D-4352-8B10-96D41C0A6BF6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8CE0C-CE19-4297-A140-50A6EF0C8A34}" type="pres">
      <dgm:prSet presAssocID="{1F8360A5-BEE7-40ED-8109-A8CC0B995550}" presName="base" presStyleLbl="dkBgShp" presStyleIdx="1" presStyleCnt="2"/>
      <dgm:spPr/>
    </dgm:pt>
  </dgm:ptLst>
  <dgm:cxnLst>
    <dgm:cxn modelId="{B7321235-29DD-45D3-B0F1-F9E94BDB8FCB}" type="presOf" srcId="{057EC044-EC0A-4974-844D-C80A72B0CF79}" destId="{E59A632A-2AC9-4A9D-A0E3-94A7E89A8C31}" srcOrd="0" destOrd="0" presId="urn:microsoft.com/office/officeart/2005/8/layout/hList3"/>
    <dgm:cxn modelId="{E34A98E7-3B50-4845-BE45-25FD6E414921}" type="presOf" srcId="{1F8360A5-BEE7-40ED-8109-A8CC0B995550}" destId="{D0639EDE-72DB-4D0F-BA9F-CE77E89D118B}" srcOrd="0" destOrd="0" presId="urn:microsoft.com/office/officeart/2005/8/layout/hList3"/>
    <dgm:cxn modelId="{FD0AABBB-DC47-4AEE-9108-C57A3E03D7B4}" type="presOf" srcId="{058B834D-4DAB-4908-A15C-55C33D65E531}" destId="{88737705-708D-4F68-BD30-5CCF32CDDFF4}" srcOrd="0" destOrd="0" presId="urn:microsoft.com/office/officeart/2005/8/layout/hList3"/>
    <dgm:cxn modelId="{91339D28-518A-4144-86B0-0243942D4AAB}" srcId="{D800490C-9A8F-4141-B62F-EC859DC81F9F}" destId="{1F8360A5-BEE7-40ED-8109-A8CC0B995550}" srcOrd="0" destOrd="0" parTransId="{63BC932B-9566-4B47-9D96-100ACE147FA7}" sibTransId="{4899F542-0FC1-4504-B017-188320F0C5B6}"/>
    <dgm:cxn modelId="{3C0EAE9D-99F6-4FCB-8CCA-C39F20C9647B}" type="presOf" srcId="{D800490C-9A8F-4141-B62F-EC859DC81F9F}" destId="{05BADF83-B10A-4FDD-8C62-8D3788F3CC99}" srcOrd="0" destOrd="0" presId="urn:microsoft.com/office/officeart/2005/8/layout/hList3"/>
    <dgm:cxn modelId="{BC09C552-51BB-4C46-8374-4BECCCF10723}" srcId="{1F8360A5-BEE7-40ED-8109-A8CC0B995550}" destId="{057EC044-EC0A-4974-844D-C80A72B0CF79}" srcOrd="2" destOrd="0" parTransId="{DD872887-E3CC-433F-80E1-4B4457828959}" sibTransId="{3DEF8BA3-9E0A-4C2D-80D0-FDC1320694BA}"/>
    <dgm:cxn modelId="{ABCB589D-5C6A-4326-B303-3B234B0E7383}" type="presOf" srcId="{4BE7760E-3D70-4A02-B06C-0AB264FBBB2E}" destId="{8610B863-E8AA-423B-8994-24384F4B03E2}" srcOrd="0" destOrd="0" presId="urn:microsoft.com/office/officeart/2005/8/layout/hList3"/>
    <dgm:cxn modelId="{F5680C6B-50B9-4F68-AF52-00374FA2F710}" srcId="{1F8360A5-BEE7-40ED-8109-A8CC0B995550}" destId="{643C0906-9A2D-4352-8B10-96D41C0A6BF6}" srcOrd="4" destOrd="0" parTransId="{A26EC752-0BB4-4219-83FF-C758E470484F}" sibTransId="{A3097FF4-A916-4978-AFE1-3D49B41A8897}"/>
    <dgm:cxn modelId="{886AFE4C-230B-46D8-9056-260D6E0FEF40}" srcId="{1F8360A5-BEE7-40ED-8109-A8CC0B995550}" destId="{058B834D-4DAB-4908-A15C-55C33D65E531}" srcOrd="3" destOrd="0" parTransId="{1FA82F0B-DCEA-47AE-8EE3-A187615CCE86}" sibTransId="{43B0C2E7-DEAD-45B5-9E2C-7A8487BFE966}"/>
    <dgm:cxn modelId="{BFA6B42D-CE95-4DAC-BBF7-10966B2FF658}" type="presOf" srcId="{643C0906-9A2D-4352-8B10-96D41C0A6BF6}" destId="{0C95BB78-9AC1-40FC-A366-737A155646B8}" srcOrd="0" destOrd="0" presId="urn:microsoft.com/office/officeart/2005/8/layout/hList3"/>
    <dgm:cxn modelId="{ECB4C2E6-B700-4B02-B358-55CF16D55ED9}" srcId="{1F8360A5-BEE7-40ED-8109-A8CC0B995550}" destId="{2DC6DF57-4547-4F13-A6A6-D1C2758BAD65}" srcOrd="0" destOrd="0" parTransId="{3BAC413B-24B5-4641-AA43-713065A07896}" sibTransId="{3F7071A3-C6F3-4D63-B257-5B0F382827C8}"/>
    <dgm:cxn modelId="{87A40102-B9F8-4D70-9CFB-B169D65B7E71}" srcId="{1F8360A5-BEE7-40ED-8109-A8CC0B995550}" destId="{4BE7760E-3D70-4A02-B06C-0AB264FBBB2E}" srcOrd="1" destOrd="0" parTransId="{B88482D6-7345-4210-B959-4170A0329994}" sibTransId="{DC611BDD-23D8-43A6-BA33-7F2B6D2ADDDC}"/>
    <dgm:cxn modelId="{9079C80B-36E7-4FB5-A477-DBE93FD9D999}" type="presOf" srcId="{2DC6DF57-4547-4F13-A6A6-D1C2758BAD65}" destId="{A8F0EB3C-3977-41A2-ABB3-F8FA7796F60F}" srcOrd="0" destOrd="0" presId="urn:microsoft.com/office/officeart/2005/8/layout/hList3"/>
    <dgm:cxn modelId="{9A4AD7BA-43EE-42E2-B891-68D27B318FD2}" type="presParOf" srcId="{05BADF83-B10A-4FDD-8C62-8D3788F3CC99}" destId="{D0639EDE-72DB-4D0F-BA9F-CE77E89D118B}" srcOrd="0" destOrd="0" presId="urn:microsoft.com/office/officeart/2005/8/layout/hList3"/>
    <dgm:cxn modelId="{E80E67E6-B7D8-478F-994D-44CFA34E884E}" type="presParOf" srcId="{05BADF83-B10A-4FDD-8C62-8D3788F3CC99}" destId="{B8B1EAF5-2559-44C4-8092-0B8183216348}" srcOrd="1" destOrd="0" presId="urn:microsoft.com/office/officeart/2005/8/layout/hList3"/>
    <dgm:cxn modelId="{F7A660B0-F322-4F58-B662-A3350BF0E3CF}" type="presParOf" srcId="{B8B1EAF5-2559-44C4-8092-0B8183216348}" destId="{A8F0EB3C-3977-41A2-ABB3-F8FA7796F60F}" srcOrd="0" destOrd="0" presId="urn:microsoft.com/office/officeart/2005/8/layout/hList3"/>
    <dgm:cxn modelId="{B554F5F9-999E-43B9-A562-FCE133B1E860}" type="presParOf" srcId="{B8B1EAF5-2559-44C4-8092-0B8183216348}" destId="{8610B863-E8AA-423B-8994-24384F4B03E2}" srcOrd="1" destOrd="0" presId="urn:microsoft.com/office/officeart/2005/8/layout/hList3"/>
    <dgm:cxn modelId="{00806086-D13E-4800-9DCA-597CD4A684C7}" type="presParOf" srcId="{B8B1EAF5-2559-44C4-8092-0B8183216348}" destId="{E59A632A-2AC9-4A9D-A0E3-94A7E89A8C31}" srcOrd="2" destOrd="0" presId="urn:microsoft.com/office/officeart/2005/8/layout/hList3"/>
    <dgm:cxn modelId="{968A31DB-BF29-4F8C-A31D-EB3B7586DA55}" type="presParOf" srcId="{B8B1EAF5-2559-44C4-8092-0B8183216348}" destId="{88737705-708D-4F68-BD30-5CCF32CDDFF4}" srcOrd="3" destOrd="0" presId="urn:microsoft.com/office/officeart/2005/8/layout/hList3"/>
    <dgm:cxn modelId="{DFF17119-F40C-453A-B81B-6E116862A8CB}" type="presParOf" srcId="{B8B1EAF5-2559-44C4-8092-0B8183216348}" destId="{0C95BB78-9AC1-40FC-A366-737A155646B8}" srcOrd="4" destOrd="0" presId="urn:microsoft.com/office/officeart/2005/8/layout/hList3"/>
    <dgm:cxn modelId="{48B63958-7431-449C-AEEC-1A8D7A97C887}" type="presParOf" srcId="{05BADF83-B10A-4FDD-8C62-8D3788F3CC99}" destId="{E8E8CE0C-CE19-4297-A140-50A6EF0C8A34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00490C-9A8F-4141-B62F-EC859DC81F9F}" type="doc">
      <dgm:prSet loTypeId="urn:microsoft.com/office/officeart/2005/8/layout/hList3" loCatId="list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1F8360A5-BEE7-40ED-8109-A8CC0B995550}">
      <dgm:prSet phldrT="[Text]"/>
      <dgm:spPr/>
      <dgm:t>
        <a:bodyPr/>
        <a:lstStyle/>
        <a:p>
          <a:r>
            <a:rPr lang="en-US" dirty="0" smtClean="0"/>
            <a:t>Building Support and Spreading the Word</a:t>
          </a:r>
          <a:endParaRPr lang="en-US" dirty="0"/>
        </a:p>
      </dgm:t>
    </dgm:pt>
    <dgm:pt modelId="{63BC932B-9566-4B47-9D96-100ACE147FA7}" type="parTrans" cxnId="{91339D28-518A-4144-86B0-0243942D4AAB}">
      <dgm:prSet/>
      <dgm:spPr/>
      <dgm:t>
        <a:bodyPr/>
        <a:lstStyle/>
        <a:p>
          <a:endParaRPr lang="en-US"/>
        </a:p>
      </dgm:t>
    </dgm:pt>
    <dgm:pt modelId="{4899F542-0FC1-4504-B017-188320F0C5B6}" type="sibTrans" cxnId="{91339D28-518A-4144-86B0-0243942D4AAB}">
      <dgm:prSet/>
      <dgm:spPr/>
      <dgm:t>
        <a:bodyPr/>
        <a:lstStyle/>
        <a:p>
          <a:endParaRPr lang="en-US"/>
        </a:p>
      </dgm:t>
    </dgm:pt>
    <dgm:pt modelId="{2DC6DF57-4547-4F13-A6A6-D1C2758BAD65}">
      <dgm:prSet phldrT="[Text]"/>
      <dgm:spPr/>
      <dgm:t>
        <a:bodyPr/>
        <a:lstStyle/>
        <a:p>
          <a:r>
            <a:rPr lang="en-US" dirty="0" smtClean="0"/>
            <a:t>Center strategies around a shared vision.</a:t>
          </a:r>
        </a:p>
      </dgm:t>
    </dgm:pt>
    <dgm:pt modelId="{3BAC413B-24B5-4641-AA43-713065A07896}" type="parTrans" cxnId="{ECB4C2E6-B700-4B02-B358-55CF16D55ED9}">
      <dgm:prSet/>
      <dgm:spPr/>
      <dgm:t>
        <a:bodyPr/>
        <a:lstStyle/>
        <a:p>
          <a:endParaRPr lang="en-US"/>
        </a:p>
      </dgm:t>
    </dgm:pt>
    <dgm:pt modelId="{3F7071A3-C6F3-4D63-B257-5B0F382827C8}" type="sibTrans" cxnId="{ECB4C2E6-B700-4B02-B358-55CF16D55ED9}">
      <dgm:prSet/>
      <dgm:spPr/>
      <dgm:t>
        <a:bodyPr/>
        <a:lstStyle/>
        <a:p>
          <a:endParaRPr lang="en-US"/>
        </a:p>
      </dgm:t>
    </dgm:pt>
    <dgm:pt modelId="{4BE7760E-3D70-4A02-B06C-0AB264FBBB2E}">
      <dgm:prSet phldrT="[Text]"/>
      <dgm:spPr/>
      <dgm:t>
        <a:bodyPr/>
        <a:lstStyle/>
        <a:p>
          <a:r>
            <a:rPr lang="en-US" dirty="0" smtClean="0"/>
            <a:t>Seek visibility from within and outside the local community.</a:t>
          </a:r>
          <a:endParaRPr lang="en-US" dirty="0"/>
        </a:p>
      </dgm:t>
    </dgm:pt>
    <dgm:pt modelId="{B88482D6-7345-4210-B959-4170A0329994}" type="parTrans" cxnId="{87A40102-B9F8-4D70-9CFB-B169D65B7E71}">
      <dgm:prSet/>
      <dgm:spPr/>
      <dgm:t>
        <a:bodyPr/>
        <a:lstStyle/>
        <a:p>
          <a:endParaRPr lang="en-US"/>
        </a:p>
      </dgm:t>
    </dgm:pt>
    <dgm:pt modelId="{DC611BDD-23D8-43A6-BA33-7F2B6D2ADDDC}" type="sibTrans" cxnId="{87A40102-B9F8-4D70-9CFB-B169D65B7E71}">
      <dgm:prSet/>
      <dgm:spPr/>
      <dgm:t>
        <a:bodyPr/>
        <a:lstStyle/>
        <a:p>
          <a:endParaRPr lang="en-US"/>
        </a:p>
      </dgm:t>
    </dgm:pt>
    <dgm:pt modelId="{057EC044-EC0A-4974-844D-C80A72B0CF79}">
      <dgm:prSet phldrT="[Text]"/>
      <dgm:spPr/>
      <dgm:t>
        <a:bodyPr/>
        <a:lstStyle/>
        <a:p>
          <a:r>
            <a:rPr lang="en-US" dirty="0" smtClean="0"/>
            <a:t>Emphasize the importance of place, local economies, and people to anchor institutions.</a:t>
          </a:r>
          <a:endParaRPr lang="en-US" dirty="0"/>
        </a:p>
      </dgm:t>
    </dgm:pt>
    <dgm:pt modelId="{DD872887-E3CC-433F-80E1-4B4457828959}" type="parTrans" cxnId="{BC09C552-51BB-4C46-8374-4BECCCF10723}">
      <dgm:prSet/>
      <dgm:spPr/>
      <dgm:t>
        <a:bodyPr/>
        <a:lstStyle/>
        <a:p>
          <a:endParaRPr lang="en-US"/>
        </a:p>
      </dgm:t>
    </dgm:pt>
    <dgm:pt modelId="{3DEF8BA3-9E0A-4C2D-80D0-FDC1320694BA}" type="sibTrans" cxnId="{BC09C552-51BB-4C46-8374-4BECCCF10723}">
      <dgm:prSet/>
      <dgm:spPr/>
      <dgm:t>
        <a:bodyPr/>
        <a:lstStyle/>
        <a:p>
          <a:endParaRPr lang="en-US"/>
        </a:p>
      </dgm:t>
    </dgm:pt>
    <dgm:pt modelId="{058B834D-4DAB-4908-A15C-55C33D65E531}">
      <dgm:prSet phldrT="[Text]"/>
      <dgm:spPr/>
      <dgm:t>
        <a:bodyPr/>
        <a:lstStyle/>
        <a:p>
          <a:r>
            <a:rPr lang="en-US" dirty="0" smtClean="0"/>
            <a:t>Encourage and expect co-investment.</a:t>
          </a:r>
          <a:endParaRPr lang="en-US" dirty="0"/>
        </a:p>
      </dgm:t>
    </dgm:pt>
    <dgm:pt modelId="{1FA82F0B-DCEA-47AE-8EE3-A187615CCE86}" type="parTrans" cxnId="{886AFE4C-230B-46D8-9056-260D6E0FEF40}">
      <dgm:prSet/>
      <dgm:spPr/>
      <dgm:t>
        <a:bodyPr/>
        <a:lstStyle/>
        <a:p>
          <a:endParaRPr lang="en-US"/>
        </a:p>
      </dgm:t>
    </dgm:pt>
    <dgm:pt modelId="{43B0C2E7-DEAD-45B5-9E2C-7A8487BFE966}" type="sibTrans" cxnId="{886AFE4C-230B-46D8-9056-260D6E0FEF40}">
      <dgm:prSet/>
      <dgm:spPr/>
      <dgm:t>
        <a:bodyPr/>
        <a:lstStyle/>
        <a:p>
          <a:endParaRPr lang="en-US"/>
        </a:p>
      </dgm:t>
    </dgm:pt>
    <dgm:pt modelId="{05BADF83-B10A-4FDD-8C62-8D3788F3CC99}" type="pres">
      <dgm:prSet presAssocID="{D800490C-9A8F-4141-B62F-EC859DC81F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639EDE-72DB-4D0F-BA9F-CE77E89D118B}" type="pres">
      <dgm:prSet presAssocID="{1F8360A5-BEE7-40ED-8109-A8CC0B995550}" presName="roof" presStyleLbl="dkBgShp" presStyleIdx="0" presStyleCnt="2"/>
      <dgm:spPr/>
      <dgm:t>
        <a:bodyPr/>
        <a:lstStyle/>
        <a:p>
          <a:endParaRPr lang="en-US"/>
        </a:p>
      </dgm:t>
    </dgm:pt>
    <dgm:pt modelId="{B8B1EAF5-2559-44C4-8092-0B8183216348}" type="pres">
      <dgm:prSet presAssocID="{1F8360A5-BEE7-40ED-8109-A8CC0B995550}" presName="pillars" presStyleCnt="0"/>
      <dgm:spPr/>
    </dgm:pt>
    <dgm:pt modelId="{A8F0EB3C-3977-41A2-ABB3-F8FA7796F60F}" type="pres">
      <dgm:prSet presAssocID="{1F8360A5-BEE7-40ED-8109-A8CC0B995550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0B863-E8AA-423B-8994-24384F4B03E2}" type="pres">
      <dgm:prSet presAssocID="{4BE7760E-3D70-4A02-B06C-0AB264FBBB2E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A632A-2AC9-4A9D-A0E3-94A7E89A8C31}" type="pres">
      <dgm:prSet presAssocID="{057EC044-EC0A-4974-844D-C80A72B0CF79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737705-708D-4F68-BD30-5CCF32CDDFF4}" type="pres">
      <dgm:prSet presAssocID="{058B834D-4DAB-4908-A15C-55C33D65E531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8CE0C-CE19-4297-A140-50A6EF0C8A34}" type="pres">
      <dgm:prSet presAssocID="{1F8360A5-BEE7-40ED-8109-A8CC0B995550}" presName="base" presStyleLbl="dkBgShp" presStyleIdx="1" presStyleCnt="2"/>
      <dgm:spPr/>
    </dgm:pt>
  </dgm:ptLst>
  <dgm:cxnLst>
    <dgm:cxn modelId="{7C1B1AE2-55DA-404F-B88E-A113437E58CC}" type="presOf" srcId="{2DC6DF57-4547-4F13-A6A6-D1C2758BAD65}" destId="{A8F0EB3C-3977-41A2-ABB3-F8FA7796F60F}" srcOrd="0" destOrd="0" presId="urn:microsoft.com/office/officeart/2005/8/layout/hList3"/>
    <dgm:cxn modelId="{91339D28-518A-4144-86B0-0243942D4AAB}" srcId="{D800490C-9A8F-4141-B62F-EC859DC81F9F}" destId="{1F8360A5-BEE7-40ED-8109-A8CC0B995550}" srcOrd="0" destOrd="0" parTransId="{63BC932B-9566-4B47-9D96-100ACE147FA7}" sibTransId="{4899F542-0FC1-4504-B017-188320F0C5B6}"/>
    <dgm:cxn modelId="{BC09C552-51BB-4C46-8374-4BECCCF10723}" srcId="{1F8360A5-BEE7-40ED-8109-A8CC0B995550}" destId="{057EC044-EC0A-4974-844D-C80A72B0CF79}" srcOrd="2" destOrd="0" parTransId="{DD872887-E3CC-433F-80E1-4B4457828959}" sibTransId="{3DEF8BA3-9E0A-4C2D-80D0-FDC1320694BA}"/>
    <dgm:cxn modelId="{886AFE4C-230B-46D8-9056-260D6E0FEF40}" srcId="{1F8360A5-BEE7-40ED-8109-A8CC0B995550}" destId="{058B834D-4DAB-4908-A15C-55C33D65E531}" srcOrd="3" destOrd="0" parTransId="{1FA82F0B-DCEA-47AE-8EE3-A187615CCE86}" sibTransId="{43B0C2E7-DEAD-45B5-9E2C-7A8487BFE966}"/>
    <dgm:cxn modelId="{C8B3D617-10C4-4603-BE55-867C6ADF76B8}" type="presOf" srcId="{1F8360A5-BEE7-40ED-8109-A8CC0B995550}" destId="{D0639EDE-72DB-4D0F-BA9F-CE77E89D118B}" srcOrd="0" destOrd="0" presId="urn:microsoft.com/office/officeart/2005/8/layout/hList3"/>
    <dgm:cxn modelId="{67094170-B012-416D-834E-CD872229E062}" type="presOf" srcId="{058B834D-4DAB-4908-A15C-55C33D65E531}" destId="{88737705-708D-4F68-BD30-5CCF32CDDFF4}" srcOrd="0" destOrd="0" presId="urn:microsoft.com/office/officeart/2005/8/layout/hList3"/>
    <dgm:cxn modelId="{ECB4C2E6-B700-4B02-B358-55CF16D55ED9}" srcId="{1F8360A5-BEE7-40ED-8109-A8CC0B995550}" destId="{2DC6DF57-4547-4F13-A6A6-D1C2758BAD65}" srcOrd="0" destOrd="0" parTransId="{3BAC413B-24B5-4641-AA43-713065A07896}" sibTransId="{3F7071A3-C6F3-4D63-B257-5B0F382827C8}"/>
    <dgm:cxn modelId="{422A1491-B0A0-45A3-AAD0-BE60C25C890C}" type="presOf" srcId="{4BE7760E-3D70-4A02-B06C-0AB264FBBB2E}" destId="{8610B863-E8AA-423B-8994-24384F4B03E2}" srcOrd="0" destOrd="0" presId="urn:microsoft.com/office/officeart/2005/8/layout/hList3"/>
    <dgm:cxn modelId="{87A40102-B9F8-4D70-9CFB-B169D65B7E71}" srcId="{1F8360A5-BEE7-40ED-8109-A8CC0B995550}" destId="{4BE7760E-3D70-4A02-B06C-0AB264FBBB2E}" srcOrd="1" destOrd="0" parTransId="{B88482D6-7345-4210-B959-4170A0329994}" sibTransId="{DC611BDD-23D8-43A6-BA33-7F2B6D2ADDDC}"/>
    <dgm:cxn modelId="{50366230-66AA-4D8B-9FD6-B3596C14B176}" type="presOf" srcId="{057EC044-EC0A-4974-844D-C80A72B0CF79}" destId="{E59A632A-2AC9-4A9D-A0E3-94A7E89A8C31}" srcOrd="0" destOrd="0" presId="urn:microsoft.com/office/officeart/2005/8/layout/hList3"/>
    <dgm:cxn modelId="{07410720-0C35-4A34-A9AD-9D9467A8E044}" type="presOf" srcId="{D800490C-9A8F-4141-B62F-EC859DC81F9F}" destId="{05BADF83-B10A-4FDD-8C62-8D3788F3CC99}" srcOrd="0" destOrd="0" presId="urn:microsoft.com/office/officeart/2005/8/layout/hList3"/>
    <dgm:cxn modelId="{F8DCD616-B7FB-4F58-A58A-3F0276E07021}" type="presParOf" srcId="{05BADF83-B10A-4FDD-8C62-8D3788F3CC99}" destId="{D0639EDE-72DB-4D0F-BA9F-CE77E89D118B}" srcOrd="0" destOrd="0" presId="urn:microsoft.com/office/officeart/2005/8/layout/hList3"/>
    <dgm:cxn modelId="{69FE71A9-EA0A-4770-B79C-0EDFCB181BDE}" type="presParOf" srcId="{05BADF83-B10A-4FDD-8C62-8D3788F3CC99}" destId="{B8B1EAF5-2559-44C4-8092-0B8183216348}" srcOrd="1" destOrd="0" presId="urn:microsoft.com/office/officeart/2005/8/layout/hList3"/>
    <dgm:cxn modelId="{832E4F82-2C61-4461-8E20-6C28F186870A}" type="presParOf" srcId="{B8B1EAF5-2559-44C4-8092-0B8183216348}" destId="{A8F0EB3C-3977-41A2-ABB3-F8FA7796F60F}" srcOrd="0" destOrd="0" presId="urn:microsoft.com/office/officeart/2005/8/layout/hList3"/>
    <dgm:cxn modelId="{9E48F42C-5D96-46B8-B421-6D5301A0C010}" type="presParOf" srcId="{B8B1EAF5-2559-44C4-8092-0B8183216348}" destId="{8610B863-E8AA-423B-8994-24384F4B03E2}" srcOrd="1" destOrd="0" presId="urn:microsoft.com/office/officeart/2005/8/layout/hList3"/>
    <dgm:cxn modelId="{671ECDF6-3054-418B-83C4-DE9805E224DC}" type="presParOf" srcId="{B8B1EAF5-2559-44C4-8092-0B8183216348}" destId="{E59A632A-2AC9-4A9D-A0E3-94A7E89A8C31}" srcOrd="2" destOrd="0" presId="urn:microsoft.com/office/officeart/2005/8/layout/hList3"/>
    <dgm:cxn modelId="{7D3E4BB9-BD20-4DB8-AEBB-B79AB7478AE3}" type="presParOf" srcId="{B8B1EAF5-2559-44C4-8092-0B8183216348}" destId="{88737705-708D-4F68-BD30-5CCF32CDDFF4}" srcOrd="3" destOrd="0" presId="urn:microsoft.com/office/officeart/2005/8/layout/hList3"/>
    <dgm:cxn modelId="{0D916E6C-22CE-437E-B12D-28CF34DE736E}" type="presParOf" srcId="{05BADF83-B10A-4FDD-8C62-8D3788F3CC99}" destId="{E8E8CE0C-CE19-4297-A140-50A6EF0C8A34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3BA84A-F2FE-4C99-A40E-E7145D1EC50B}">
      <dsp:nvSpPr>
        <dsp:cNvPr id="0" name=""/>
        <dsp:cNvSpPr/>
      </dsp:nvSpPr>
      <dsp:spPr>
        <a:xfrm>
          <a:off x="1883" y="0"/>
          <a:ext cx="1973944" cy="464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800" kern="1200" dirty="0" smtClean="0"/>
            <a:t>2003-2006</a:t>
          </a:r>
          <a:endParaRPr lang="en-US" sz="28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TCF staff restructuring – New ideas, high performing practitioners, strong community networks</a:t>
          </a:r>
          <a:endParaRPr lang="en-US" sz="1100" kern="1200" dirty="0"/>
        </a:p>
      </dsp:txBody>
      <dsp:txXfrm>
        <a:off x="1883" y="1859280"/>
        <a:ext cx="1973944" cy="1859280"/>
      </dsp:txXfrm>
    </dsp:sp>
    <dsp:sp modelId="{11F8D273-A504-439B-B50C-F20D89B9BDA6}">
      <dsp:nvSpPr>
        <dsp:cNvPr id="0" name=""/>
        <dsp:cNvSpPr/>
      </dsp:nvSpPr>
      <dsp:spPr>
        <a:xfrm>
          <a:off x="214930" y="283465"/>
          <a:ext cx="1547850" cy="153870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05A304-FCC8-4A76-BE90-CF22E898A0A3}">
      <dsp:nvSpPr>
        <dsp:cNvPr id="0" name=""/>
        <dsp:cNvSpPr/>
      </dsp:nvSpPr>
      <dsp:spPr>
        <a:xfrm>
          <a:off x="2035046" y="0"/>
          <a:ext cx="1973944" cy="464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800" kern="1200" dirty="0" smtClean="0"/>
            <a:t>2005-2008</a:t>
          </a:r>
          <a:endParaRPr lang="en-US" sz="28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GUCI established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First GUCI Leadership meeting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Priority physical development and transportation projects identified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Housing and economic inclusion initiatives launched</a:t>
          </a:r>
          <a:endParaRPr lang="en-US" sz="1100" kern="1200" dirty="0"/>
        </a:p>
      </dsp:txBody>
      <dsp:txXfrm>
        <a:off x="2035046" y="1859280"/>
        <a:ext cx="1973944" cy="1859280"/>
      </dsp:txXfrm>
    </dsp:sp>
    <dsp:sp modelId="{6AFD1191-0F2A-4F79-B25B-88AD108EC4FC}">
      <dsp:nvSpPr>
        <dsp:cNvPr id="0" name=""/>
        <dsp:cNvSpPr/>
      </dsp:nvSpPr>
      <dsp:spPr>
        <a:xfrm>
          <a:off x="2248093" y="278892"/>
          <a:ext cx="1547850" cy="15478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3524A18-43EB-403E-A0A9-F4748C56B9E8}">
      <dsp:nvSpPr>
        <dsp:cNvPr id="0" name=""/>
        <dsp:cNvSpPr/>
      </dsp:nvSpPr>
      <dsp:spPr>
        <a:xfrm>
          <a:off x="4068209" y="0"/>
          <a:ext cx="1973944" cy="464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800" kern="1200" dirty="0" smtClean="0"/>
            <a:t>2008-2011</a:t>
          </a:r>
          <a:endParaRPr lang="en-US" sz="28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New three-year goals identified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Launch of Greater Circle Living, Health Tech Corridor, NewBridge Cleveland Center for the Arts, Neighborhood Voice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Opened two Evergreen companies</a:t>
          </a:r>
          <a:endParaRPr lang="en-US" sz="11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900" kern="1200" dirty="0"/>
        </a:p>
      </dsp:txBody>
      <dsp:txXfrm>
        <a:off x="4068209" y="1859280"/>
        <a:ext cx="1973944" cy="1859280"/>
      </dsp:txXfrm>
    </dsp:sp>
    <dsp:sp modelId="{FF6CBB08-EB59-4504-B77D-AF96A49570AE}">
      <dsp:nvSpPr>
        <dsp:cNvPr id="0" name=""/>
        <dsp:cNvSpPr/>
      </dsp:nvSpPr>
      <dsp:spPr>
        <a:xfrm>
          <a:off x="4281256" y="278892"/>
          <a:ext cx="1547850" cy="15478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0B2DB6A-6939-4F16-B3D7-57DD7FF3C6E9}">
      <dsp:nvSpPr>
        <dsp:cNvPr id="0" name=""/>
        <dsp:cNvSpPr/>
      </dsp:nvSpPr>
      <dsp:spPr>
        <a:xfrm>
          <a:off x="6101372" y="0"/>
          <a:ext cx="1973944" cy="464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800" kern="1200" dirty="0" smtClean="0"/>
            <a:t>2011-2013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New three year goals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Launch of community engagement strategy through neighborhood connections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Third Evergreen company opened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Physical development projects are fully financed, transit projects break ground, and private development projects complete construction (i.e. MOCA and Uptown)</a:t>
          </a:r>
          <a:endParaRPr lang="en-US" sz="1100" kern="1200" dirty="0"/>
        </a:p>
      </dsp:txBody>
      <dsp:txXfrm>
        <a:off x="6101372" y="1859280"/>
        <a:ext cx="1973944" cy="1859280"/>
      </dsp:txXfrm>
    </dsp:sp>
    <dsp:sp modelId="{E395ED72-1C3D-41BB-9E46-0855EA7F047C}">
      <dsp:nvSpPr>
        <dsp:cNvPr id="0" name=""/>
        <dsp:cNvSpPr/>
      </dsp:nvSpPr>
      <dsp:spPr>
        <a:xfrm>
          <a:off x="6314419" y="278892"/>
          <a:ext cx="1547850" cy="154785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DB1883-72ED-42AE-8612-9111F9898F30}">
      <dsp:nvSpPr>
        <dsp:cNvPr id="0" name=""/>
        <dsp:cNvSpPr/>
      </dsp:nvSpPr>
      <dsp:spPr>
        <a:xfrm flipV="1">
          <a:off x="304807" y="0"/>
          <a:ext cx="7431024" cy="218253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7B22FD-B0DF-4BD3-AC51-C40F3180A1E2}">
      <dsp:nvSpPr>
        <dsp:cNvPr id="0" name=""/>
        <dsp:cNvSpPr/>
      </dsp:nvSpPr>
      <dsp:spPr>
        <a:xfrm rot="16200000">
          <a:off x="95250" y="-95250"/>
          <a:ext cx="2133600" cy="23241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1) Institutional Partnership</a:t>
          </a:r>
        </a:p>
      </dsp:txBody>
      <dsp:txXfrm rot="16200000">
        <a:off x="361950" y="-361950"/>
        <a:ext cx="1600200" cy="2324100"/>
      </dsp:txXfrm>
    </dsp:sp>
    <dsp:sp modelId="{96FAA542-E4BC-469E-8010-BD9CB08452DA}">
      <dsp:nvSpPr>
        <dsp:cNvPr id="0" name=""/>
        <dsp:cNvSpPr/>
      </dsp:nvSpPr>
      <dsp:spPr>
        <a:xfrm>
          <a:off x="2324100" y="0"/>
          <a:ext cx="2324100" cy="21336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2) Physical Development</a:t>
          </a:r>
        </a:p>
      </dsp:txBody>
      <dsp:txXfrm>
        <a:off x="2324100" y="0"/>
        <a:ext cx="2324100" cy="1600200"/>
      </dsp:txXfrm>
    </dsp:sp>
    <dsp:sp modelId="{6545E8B2-36B8-4BF1-B4F8-8B46A85A2FB1}">
      <dsp:nvSpPr>
        <dsp:cNvPr id="0" name=""/>
        <dsp:cNvSpPr/>
      </dsp:nvSpPr>
      <dsp:spPr>
        <a:xfrm rot="10800000">
          <a:off x="0" y="2133600"/>
          <a:ext cx="2324100" cy="21336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3) Economic Inclusion</a:t>
          </a:r>
          <a:br>
            <a:rPr lang="en-US" sz="2400" b="1" kern="1200" dirty="0" smtClean="0"/>
          </a:br>
          <a:r>
            <a:rPr lang="en-US" sz="2400" b="1" kern="1200" dirty="0" smtClean="0"/>
            <a:t>(Programs for People)</a:t>
          </a:r>
        </a:p>
      </dsp:txBody>
      <dsp:txXfrm rot="10800000">
        <a:off x="0" y="2667000"/>
        <a:ext cx="2324100" cy="1600200"/>
      </dsp:txXfrm>
    </dsp:sp>
    <dsp:sp modelId="{B73DDF72-D772-421E-83F9-374B57B54E59}">
      <dsp:nvSpPr>
        <dsp:cNvPr id="0" name=""/>
        <dsp:cNvSpPr/>
      </dsp:nvSpPr>
      <dsp:spPr>
        <a:xfrm rot="5400000">
          <a:off x="2419350" y="2038350"/>
          <a:ext cx="2133600" cy="23241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4) Community Engagement</a:t>
          </a:r>
        </a:p>
      </dsp:txBody>
      <dsp:txXfrm rot="5400000">
        <a:off x="2686050" y="2305050"/>
        <a:ext cx="1600200" cy="2324100"/>
      </dsp:txXfrm>
    </dsp:sp>
    <dsp:sp modelId="{5DCF36A5-007D-4C4F-BA1C-478FC44B45F5}">
      <dsp:nvSpPr>
        <dsp:cNvPr id="0" name=""/>
        <dsp:cNvSpPr/>
      </dsp:nvSpPr>
      <dsp:spPr>
        <a:xfrm>
          <a:off x="1140126" y="1508711"/>
          <a:ext cx="2367946" cy="1249777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</a:t>
          </a:r>
          <a:endParaRPr lang="en-US" sz="2400" kern="1200" dirty="0"/>
        </a:p>
      </dsp:txBody>
      <dsp:txXfrm>
        <a:off x="1140126" y="1508711"/>
        <a:ext cx="2367946" cy="124977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A1E498-4ED9-4AA1-9EE6-253B8C64AFE1}">
      <dsp:nvSpPr>
        <dsp:cNvPr id="0" name=""/>
        <dsp:cNvSpPr/>
      </dsp:nvSpPr>
      <dsp:spPr>
        <a:xfrm>
          <a:off x="1133735" y="2123289"/>
          <a:ext cx="932929" cy="932929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(Connect)</a:t>
          </a:r>
          <a:endParaRPr lang="en-US" sz="1200" kern="1200" dirty="0"/>
        </a:p>
      </dsp:txBody>
      <dsp:txXfrm>
        <a:off x="1133735" y="2123289"/>
        <a:ext cx="932929" cy="932929"/>
      </dsp:txXfrm>
    </dsp:sp>
    <dsp:sp modelId="{BF9EB30C-F3AC-47A0-BA0C-8D33C57119AC}">
      <dsp:nvSpPr>
        <dsp:cNvPr id="0" name=""/>
        <dsp:cNvSpPr/>
      </dsp:nvSpPr>
      <dsp:spPr>
        <a:xfrm rot="16200000">
          <a:off x="1501046" y="1783222"/>
          <a:ext cx="198306" cy="3171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 rot="16200000">
        <a:off x="1501046" y="1783222"/>
        <a:ext cx="198306" cy="317195"/>
      </dsp:txXfrm>
    </dsp:sp>
    <dsp:sp modelId="{BB118168-170F-4355-8CB6-CBE0BDBB6BD0}">
      <dsp:nvSpPr>
        <dsp:cNvPr id="0" name=""/>
        <dsp:cNvSpPr/>
      </dsp:nvSpPr>
      <dsp:spPr>
        <a:xfrm>
          <a:off x="1133735" y="816197"/>
          <a:ext cx="932929" cy="9329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Buy Local</a:t>
          </a:r>
          <a:endParaRPr lang="en-US" sz="1200" kern="1200" dirty="0"/>
        </a:p>
      </dsp:txBody>
      <dsp:txXfrm>
        <a:off x="1133735" y="816197"/>
        <a:ext cx="932929" cy="932929"/>
      </dsp:txXfrm>
    </dsp:sp>
    <dsp:sp modelId="{6D18704F-024E-45D8-917E-4461FB6BF226}">
      <dsp:nvSpPr>
        <dsp:cNvPr id="0" name=""/>
        <dsp:cNvSpPr/>
      </dsp:nvSpPr>
      <dsp:spPr>
        <a:xfrm rot="1800000">
          <a:off x="2062173" y="2755123"/>
          <a:ext cx="198306" cy="3171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85716"/>
            <a:satOff val="-8835"/>
            <a:lumOff val="-12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 rot="1800000">
        <a:off x="2062173" y="2755123"/>
        <a:ext cx="198306" cy="317195"/>
      </dsp:txXfrm>
    </dsp:sp>
    <dsp:sp modelId="{07E773D4-1DBD-43C1-B122-770A4746B24C}">
      <dsp:nvSpPr>
        <dsp:cNvPr id="0" name=""/>
        <dsp:cNvSpPr/>
      </dsp:nvSpPr>
      <dsp:spPr>
        <a:xfrm>
          <a:off x="2265710" y="2776836"/>
          <a:ext cx="932929" cy="932929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Live Local</a:t>
          </a:r>
          <a:endParaRPr lang="en-US" sz="1200" kern="1200" dirty="0"/>
        </a:p>
      </dsp:txBody>
      <dsp:txXfrm>
        <a:off x="2265710" y="2776836"/>
        <a:ext cx="932929" cy="932929"/>
      </dsp:txXfrm>
    </dsp:sp>
    <dsp:sp modelId="{3DAA4CD2-8105-453A-84A0-A097BD34EBCB}">
      <dsp:nvSpPr>
        <dsp:cNvPr id="0" name=""/>
        <dsp:cNvSpPr/>
      </dsp:nvSpPr>
      <dsp:spPr>
        <a:xfrm rot="9000000">
          <a:off x="939919" y="2755123"/>
          <a:ext cx="198306" cy="3171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71432"/>
            <a:satOff val="-17671"/>
            <a:lumOff val="-25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 rot="9000000">
        <a:off x="939919" y="2755123"/>
        <a:ext cx="198306" cy="317195"/>
      </dsp:txXfrm>
    </dsp:sp>
    <dsp:sp modelId="{ADC0BD4A-38C3-4622-B190-2625AA594669}">
      <dsp:nvSpPr>
        <dsp:cNvPr id="0" name=""/>
        <dsp:cNvSpPr/>
      </dsp:nvSpPr>
      <dsp:spPr>
        <a:xfrm>
          <a:off x="1760" y="2776836"/>
          <a:ext cx="932929" cy="932929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Hire Local</a:t>
          </a:r>
          <a:endParaRPr lang="en-US" sz="1200" kern="1200" dirty="0"/>
        </a:p>
      </dsp:txBody>
      <dsp:txXfrm>
        <a:off x="1760" y="2776836"/>
        <a:ext cx="932929" cy="93292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7B22FD-B0DF-4BD3-AC51-C40F3180A1E2}">
      <dsp:nvSpPr>
        <dsp:cNvPr id="0" name=""/>
        <dsp:cNvSpPr/>
      </dsp:nvSpPr>
      <dsp:spPr>
        <a:xfrm rot="16200000">
          <a:off x="-76200" y="76200"/>
          <a:ext cx="2171700" cy="20193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1) Leadership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First-ever GUCI Leadership Table</a:t>
          </a:r>
          <a:endParaRPr lang="en-US" sz="1300" kern="1200" dirty="0"/>
        </a:p>
      </dsp:txBody>
      <dsp:txXfrm rot="16200000">
        <a:off x="195262" y="-195262"/>
        <a:ext cx="1628775" cy="2019300"/>
      </dsp:txXfrm>
    </dsp:sp>
    <dsp:sp modelId="{96FAA542-E4BC-469E-8010-BD9CB08452DA}">
      <dsp:nvSpPr>
        <dsp:cNvPr id="0" name=""/>
        <dsp:cNvSpPr/>
      </dsp:nvSpPr>
      <dsp:spPr>
        <a:xfrm>
          <a:off x="2019300" y="0"/>
          <a:ext cx="2019300" cy="21717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2) Physical Development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More than $140 million or public and private financing leveraged by local investments</a:t>
          </a:r>
          <a:endParaRPr lang="en-US" sz="1300" kern="1200" dirty="0"/>
        </a:p>
      </dsp:txBody>
      <dsp:txXfrm>
        <a:off x="2019300" y="0"/>
        <a:ext cx="2019300" cy="1628775"/>
      </dsp:txXfrm>
    </dsp:sp>
    <dsp:sp modelId="{6545E8B2-36B8-4BF1-B4F8-8B46A85A2FB1}">
      <dsp:nvSpPr>
        <dsp:cNvPr id="0" name=""/>
        <dsp:cNvSpPr/>
      </dsp:nvSpPr>
      <dsp:spPr>
        <a:xfrm rot="10800000">
          <a:off x="0" y="2171700"/>
          <a:ext cx="2019300" cy="21717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3) Economic Development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- A Local procurement program</a:t>
          </a:r>
          <a:br>
            <a:rPr lang="en-US" sz="1300" kern="1200" dirty="0" smtClean="0"/>
          </a:br>
          <a:r>
            <a:rPr lang="en-US" sz="1300" kern="1200" dirty="0" smtClean="0"/>
            <a:t>- Three worker-cooperative businesses</a:t>
          </a:r>
          <a:br>
            <a:rPr lang="en-US" sz="1300" kern="1200" dirty="0" smtClean="0"/>
          </a:br>
          <a:r>
            <a:rPr lang="en-US" sz="1300" kern="1200" dirty="0" smtClean="0"/>
            <a:t>- A workforce training center</a:t>
          </a:r>
          <a:endParaRPr lang="en-US" sz="1300" kern="1200" dirty="0"/>
        </a:p>
      </dsp:txBody>
      <dsp:txXfrm rot="10800000">
        <a:off x="0" y="2714625"/>
        <a:ext cx="2019300" cy="1628775"/>
      </dsp:txXfrm>
    </dsp:sp>
    <dsp:sp modelId="{B73DDF72-D772-421E-83F9-374B57B54E59}">
      <dsp:nvSpPr>
        <dsp:cNvPr id="0" name=""/>
        <dsp:cNvSpPr/>
      </dsp:nvSpPr>
      <dsp:spPr>
        <a:xfrm rot="5400000">
          <a:off x="1943100" y="2247900"/>
          <a:ext cx="2171700" cy="20193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4) Community Engagement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 comprehensive, asset-based resident engagement strategy building upon the power of networks</a:t>
          </a:r>
          <a:endParaRPr lang="en-US" sz="1300" kern="1200" dirty="0"/>
        </a:p>
      </dsp:txBody>
      <dsp:txXfrm rot="5400000">
        <a:off x="2214562" y="2519362"/>
        <a:ext cx="1628775" cy="2019300"/>
      </dsp:txXfrm>
    </dsp:sp>
    <dsp:sp modelId="{5DCF36A5-007D-4C4F-BA1C-478FC44B45F5}">
      <dsp:nvSpPr>
        <dsp:cNvPr id="0" name=""/>
        <dsp:cNvSpPr/>
      </dsp:nvSpPr>
      <dsp:spPr>
        <a:xfrm>
          <a:off x="990601" y="1535652"/>
          <a:ext cx="2057396" cy="127209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990601" y="1535652"/>
        <a:ext cx="2057396" cy="127209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639EDE-72DB-4D0F-BA9F-CE77E89D118B}">
      <dsp:nvSpPr>
        <dsp:cNvPr id="0" name=""/>
        <dsp:cNvSpPr/>
      </dsp:nvSpPr>
      <dsp:spPr>
        <a:xfrm>
          <a:off x="0" y="0"/>
          <a:ext cx="6324600" cy="1249680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Planning and Guiding a Dialogue for Change</a:t>
          </a:r>
          <a:endParaRPr lang="en-US" sz="3700" kern="1200" dirty="0"/>
        </a:p>
      </dsp:txBody>
      <dsp:txXfrm>
        <a:off x="0" y="0"/>
        <a:ext cx="6324600" cy="1249680"/>
      </dsp:txXfrm>
    </dsp:sp>
    <dsp:sp modelId="{A8F0EB3C-3977-41A2-ABB3-F8FA7796F60F}">
      <dsp:nvSpPr>
        <dsp:cNvPr id="0" name=""/>
        <dsp:cNvSpPr/>
      </dsp:nvSpPr>
      <dsp:spPr>
        <a:xfrm>
          <a:off x="772" y="1249680"/>
          <a:ext cx="1264611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Create a forum for in-depth dialogue among anchor institutions.</a:t>
          </a:r>
        </a:p>
      </dsp:txBody>
      <dsp:txXfrm>
        <a:off x="772" y="1249680"/>
        <a:ext cx="1264611" cy="2624328"/>
      </dsp:txXfrm>
    </dsp:sp>
    <dsp:sp modelId="{8610B863-E8AA-423B-8994-24384F4B03E2}">
      <dsp:nvSpPr>
        <dsp:cNvPr id="0" name=""/>
        <dsp:cNvSpPr/>
      </dsp:nvSpPr>
      <dsp:spPr>
        <a:xfrm>
          <a:off x="1265383" y="1249680"/>
          <a:ext cx="1264611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Invest in relationship building.</a:t>
          </a:r>
          <a:endParaRPr lang="en-US" sz="1900" kern="1200" dirty="0"/>
        </a:p>
      </dsp:txBody>
      <dsp:txXfrm>
        <a:off x="1265383" y="1249680"/>
        <a:ext cx="1264611" cy="2624328"/>
      </dsp:txXfrm>
    </dsp:sp>
    <dsp:sp modelId="{E59A632A-2AC9-4A9D-A0E3-94A7E89A8C31}">
      <dsp:nvSpPr>
        <dsp:cNvPr id="0" name=""/>
        <dsp:cNvSpPr/>
      </dsp:nvSpPr>
      <dsp:spPr>
        <a:xfrm>
          <a:off x="2529994" y="1249680"/>
          <a:ext cx="1264611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Minimize outside pressure on any individual institution.</a:t>
          </a:r>
          <a:endParaRPr lang="en-US" sz="1900" kern="1200" dirty="0"/>
        </a:p>
      </dsp:txBody>
      <dsp:txXfrm>
        <a:off x="2529994" y="1249680"/>
        <a:ext cx="1264611" cy="2624328"/>
      </dsp:txXfrm>
    </dsp:sp>
    <dsp:sp modelId="{88737705-708D-4F68-BD30-5CCF32CDDFF4}">
      <dsp:nvSpPr>
        <dsp:cNvPr id="0" name=""/>
        <dsp:cNvSpPr/>
      </dsp:nvSpPr>
      <dsp:spPr>
        <a:xfrm>
          <a:off x="3794605" y="1249680"/>
          <a:ext cx="1264611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Identify a “neutral convener.”</a:t>
          </a:r>
          <a:endParaRPr lang="en-US" sz="1900" kern="1200" dirty="0"/>
        </a:p>
      </dsp:txBody>
      <dsp:txXfrm>
        <a:off x="3794605" y="1249680"/>
        <a:ext cx="1264611" cy="2624328"/>
      </dsp:txXfrm>
    </dsp:sp>
    <dsp:sp modelId="{0C95BB78-9AC1-40FC-A366-737A155646B8}">
      <dsp:nvSpPr>
        <dsp:cNvPr id="0" name=""/>
        <dsp:cNvSpPr/>
      </dsp:nvSpPr>
      <dsp:spPr>
        <a:xfrm>
          <a:off x="5059216" y="1249680"/>
          <a:ext cx="1264611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Engage anchor institution staff at all levels.</a:t>
          </a:r>
          <a:endParaRPr lang="en-US" sz="1900" kern="1200" dirty="0"/>
        </a:p>
      </dsp:txBody>
      <dsp:txXfrm>
        <a:off x="5059216" y="1249680"/>
        <a:ext cx="1264611" cy="2624328"/>
      </dsp:txXfrm>
    </dsp:sp>
    <dsp:sp modelId="{E8E8CE0C-CE19-4297-A140-50A6EF0C8A34}">
      <dsp:nvSpPr>
        <dsp:cNvPr id="0" name=""/>
        <dsp:cNvSpPr/>
      </dsp:nvSpPr>
      <dsp:spPr>
        <a:xfrm>
          <a:off x="0" y="3874008"/>
          <a:ext cx="6324600" cy="291592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639EDE-72DB-4D0F-BA9F-CE77E89D118B}">
      <dsp:nvSpPr>
        <dsp:cNvPr id="0" name=""/>
        <dsp:cNvSpPr/>
      </dsp:nvSpPr>
      <dsp:spPr>
        <a:xfrm>
          <a:off x="0" y="0"/>
          <a:ext cx="5715000" cy="1249680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Defining Programs and Scope</a:t>
          </a:r>
          <a:endParaRPr lang="en-US" sz="3700" kern="1200" dirty="0"/>
        </a:p>
      </dsp:txBody>
      <dsp:txXfrm>
        <a:off x="0" y="0"/>
        <a:ext cx="5715000" cy="1249680"/>
      </dsp:txXfrm>
    </dsp:sp>
    <dsp:sp modelId="{A8F0EB3C-3977-41A2-ABB3-F8FA7796F60F}">
      <dsp:nvSpPr>
        <dsp:cNvPr id="0" name=""/>
        <dsp:cNvSpPr/>
      </dsp:nvSpPr>
      <dsp:spPr>
        <a:xfrm>
          <a:off x="697" y="1249680"/>
          <a:ext cx="1142720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Define geographic boundaries.</a:t>
          </a:r>
        </a:p>
      </dsp:txBody>
      <dsp:txXfrm>
        <a:off x="697" y="1249680"/>
        <a:ext cx="1142720" cy="2624328"/>
      </dsp:txXfrm>
    </dsp:sp>
    <dsp:sp modelId="{8610B863-E8AA-423B-8994-24384F4B03E2}">
      <dsp:nvSpPr>
        <dsp:cNvPr id="0" name=""/>
        <dsp:cNvSpPr/>
      </dsp:nvSpPr>
      <dsp:spPr>
        <a:xfrm>
          <a:off x="1143418" y="1249680"/>
          <a:ext cx="1142720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Engage local and international experts.</a:t>
          </a:r>
          <a:endParaRPr lang="en-US" sz="1600" kern="1200" dirty="0"/>
        </a:p>
      </dsp:txBody>
      <dsp:txXfrm>
        <a:off x="1143418" y="1249680"/>
        <a:ext cx="1142720" cy="2624328"/>
      </dsp:txXfrm>
    </dsp:sp>
    <dsp:sp modelId="{E59A632A-2AC9-4A9D-A0E3-94A7E89A8C31}">
      <dsp:nvSpPr>
        <dsp:cNvPr id="0" name=""/>
        <dsp:cNvSpPr/>
      </dsp:nvSpPr>
      <dsp:spPr>
        <a:xfrm>
          <a:off x="2286139" y="1249680"/>
          <a:ext cx="1142720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Include people-focused programs.</a:t>
          </a:r>
          <a:endParaRPr lang="en-US" sz="1600" kern="1200" dirty="0"/>
        </a:p>
      </dsp:txBody>
      <dsp:txXfrm>
        <a:off x="2286139" y="1249680"/>
        <a:ext cx="1142720" cy="2624328"/>
      </dsp:txXfrm>
    </dsp:sp>
    <dsp:sp modelId="{88737705-708D-4F68-BD30-5CCF32CDDFF4}">
      <dsp:nvSpPr>
        <dsp:cNvPr id="0" name=""/>
        <dsp:cNvSpPr/>
      </dsp:nvSpPr>
      <dsp:spPr>
        <a:xfrm>
          <a:off x="3428860" y="1249680"/>
          <a:ext cx="1142720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Allow programs to pivot and evolve when reacting to external factors.</a:t>
          </a:r>
          <a:endParaRPr lang="en-US" sz="1600" kern="1200" dirty="0"/>
        </a:p>
      </dsp:txBody>
      <dsp:txXfrm>
        <a:off x="3428860" y="1249680"/>
        <a:ext cx="1142720" cy="2624328"/>
      </dsp:txXfrm>
    </dsp:sp>
    <dsp:sp modelId="{0C95BB78-9AC1-40FC-A366-737A155646B8}">
      <dsp:nvSpPr>
        <dsp:cNvPr id="0" name=""/>
        <dsp:cNvSpPr/>
      </dsp:nvSpPr>
      <dsp:spPr>
        <a:xfrm>
          <a:off x="4571581" y="1249680"/>
          <a:ext cx="1142720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Protect the initiative from changes in institutional and political leadership.</a:t>
          </a:r>
          <a:endParaRPr lang="en-US" sz="1600" kern="1200" dirty="0"/>
        </a:p>
      </dsp:txBody>
      <dsp:txXfrm>
        <a:off x="4571581" y="1249680"/>
        <a:ext cx="1142720" cy="2624328"/>
      </dsp:txXfrm>
    </dsp:sp>
    <dsp:sp modelId="{E8E8CE0C-CE19-4297-A140-50A6EF0C8A34}">
      <dsp:nvSpPr>
        <dsp:cNvPr id="0" name=""/>
        <dsp:cNvSpPr/>
      </dsp:nvSpPr>
      <dsp:spPr>
        <a:xfrm>
          <a:off x="0" y="3874008"/>
          <a:ext cx="5715000" cy="291592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639EDE-72DB-4D0F-BA9F-CE77E89D118B}">
      <dsp:nvSpPr>
        <dsp:cNvPr id="0" name=""/>
        <dsp:cNvSpPr/>
      </dsp:nvSpPr>
      <dsp:spPr>
        <a:xfrm>
          <a:off x="0" y="0"/>
          <a:ext cx="6477000" cy="1249680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Building Support and Spreading the Word</a:t>
          </a:r>
          <a:endParaRPr lang="en-US" sz="3700" kern="1200" dirty="0"/>
        </a:p>
      </dsp:txBody>
      <dsp:txXfrm>
        <a:off x="0" y="0"/>
        <a:ext cx="6477000" cy="1249680"/>
      </dsp:txXfrm>
    </dsp:sp>
    <dsp:sp modelId="{A8F0EB3C-3977-41A2-ABB3-F8FA7796F60F}">
      <dsp:nvSpPr>
        <dsp:cNvPr id="0" name=""/>
        <dsp:cNvSpPr/>
      </dsp:nvSpPr>
      <dsp:spPr>
        <a:xfrm>
          <a:off x="0" y="1249680"/>
          <a:ext cx="1619250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Center strategies around a shared vision.</a:t>
          </a:r>
        </a:p>
      </dsp:txBody>
      <dsp:txXfrm>
        <a:off x="0" y="1249680"/>
        <a:ext cx="1619250" cy="2624328"/>
      </dsp:txXfrm>
    </dsp:sp>
    <dsp:sp modelId="{8610B863-E8AA-423B-8994-24384F4B03E2}">
      <dsp:nvSpPr>
        <dsp:cNvPr id="0" name=""/>
        <dsp:cNvSpPr/>
      </dsp:nvSpPr>
      <dsp:spPr>
        <a:xfrm>
          <a:off x="1619250" y="1249680"/>
          <a:ext cx="1619250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Seek visibility from within and outside the local community.</a:t>
          </a:r>
          <a:endParaRPr lang="en-US" sz="2100" kern="1200" dirty="0"/>
        </a:p>
      </dsp:txBody>
      <dsp:txXfrm>
        <a:off x="1619250" y="1249680"/>
        <a:ext cx="1619250" cy="2624328"/>
      </dsp:txXfrm>
    </dsp:sp>
    <dsp:sp modelId="{E59A632A-2AC9-4A9D-A0E3-94A7E89A8C31}">
      <dsp:nvSpPr>
        <dsp:cNvPr id="0" name=""/>
        <dsp:cNvSpPr/>
      </dsp:nvSpPr>
      <dsp:spPr>
        <a:xfrm>
          <a:off x="3238500" y="1249680"/>
          <a:ext cx="1619250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Emphasize the importance of place, local economies, and people to anchor institutions.</a:t>
          </a:r>
          <a:endParaRPr lang="en-US" sz="2100" kern="1200" dirty="0"/>
        </a:p>
      </dsp:txBody>
      <dsp:txXfrm>
        <a:off x="3238500" y="1249680"/>
        <a:ext cx="1619250" cy="2624328"/>
      </dsp:txXfrm>
    </dsp:sp>
    <dsp:sp modelId="{88737705-708D-4F68-BD30-5CCF32CDDFF4}">
      <dsp:nvSpPr>
        <dsp:cNvPr id="0" name=""/>
        <dsp:cNvSpPr/>
      </dsp:nvSpPr>
      <dsp:spPr>
        <a:xfrm>
          <a:off x="4857750" y="1249680"/>
          <a:ext cx="1619250" cy="26243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Encourage and expect co-investment.</a:t>
          </a:r>
          <a:endParaRPr lang="en-US" sz="2100" kern="1200" dirty="0"/>
        </a:p>
      </dsp:txBody>
      <dsp:txXfrm>
        <a:off x="4857750" y="1249680"/>
        <a:ext cx="1619250" cy="2624328"/>
      </dsp:txXfrm>
    </dsp:sp>
    <dsp:sp modelId="{E8E8CE0C-CE19-4297-A140-50A6EF0C8A34}">
      <dsp:nvSpPr>
        <dsp:cNvPr id="0" name=""/>
        <dsp:cNvSpPr/>
      </dsp:nvSpPr>
      <dsp:spPr>
        <a:xfrm>
          <a:off x="0" y="3874008"/>
          <a:ext cx="6477000" cy="291592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C4FB900-BC16-405D-83A9-FBEEC18B5DC8}" type="datetimeFigureOut">
              <a:rPr lang="en-US" smtClean="0"/>
              <a:pPr/>
              <a:t>2/24/2014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779B8CB-C43B-4A13-A532-009D43878E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50035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9B8CB-C43B-4A13-A532-009D43878E5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Poverty</a:t>
            </a:r>
            <a:r>
              <a:rPr lang="en-US" baseline="0" dirty="0" smtClean="0"/>
              <a:t> in Greater University Circle neighborhoods continues, while rates are also high in Cleveland and Cuyahoga County (Case Western Reserve University). </a:t>
            </a:r>
          </a:p>
          <a:p>
            <a:endParaRPr lang="en-US" baseline="0" dirty="0" smtClean="0"/>
          </a:p>
          <a:p>
            <a:pPr defTabSz="933237">
              <a:defRPr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“Greater Cleveland continues to shed more jobs than any big city metro area in the nation.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Since May, the Cleveland-Elyria-Mentor metro area has lost more jobs than any large metro area in the country” -  Cleveland Plain Dealer, December 2013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Cleveland Metro area leads the nation in job loss six months running.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A766F-BF82-4357-A80C-8105E5A2907E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9B8CB-C43B-4A13-A532-009D43878E5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37676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9B8CB-C43B-4A13-A532-009D43878E5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3800"/>
              </a:lnSpc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284163" indent="-284163">
              <a:lnSpc>
                <a:spcPts val="2700"/>
              </a:lnSpc>
              <a:spcAft>
                <a:spcPts val="1200"/>
              </a:spcAft>
              <a:buFont typeface="Abadi MT Condensed Light"/>
              <a:buChar char="•"/>
              <a:defRPr sz="2600" b="0">
                <a:solidFill>
                  <a:schemeClr val="accent1"/>
                </a:solidFill>
                <a:latin typeface="Garamond"/>
                <a:cs typeface="Garamond"/>
              </a:defRPr>
            </a:lvl1pPr>
            <a:lvl2pPr marL="569913" indent="-285750" defTabSz="568325">
              <a:lnSpc>
                <a:spcPts val="2100"/>
              </a:lnSpc>
              <a:spcAft>
                <a:spcPts val="1200"/>
              </a:spcAft>
              <a:buClr>
                <a:schemeClr val="accent4"/>
              </a:buClr>
              <a:buSzPct val="100000"/>
              <a:buFont typeface="Comic Sans MS Bold"/>
              <a:buChar char="●"/>
              <a:defRPr sz="2000">
                <a:solidFill>
                  <a:schemeClr val="accent1"/>
                </a:solidFill>
                <a:latin typeface="Garamond"/>
                <a:cs typeface="Garamond"/>
              </a:defRPr>
            </a:lvl2pPr>
            <a:lvl3pPr marL="741363" indent="-173038">
              <a:lnSpc>
                <a:spcPts val="165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Arial"/>
              <a:buChar char="•"/>
              <a:defRPr sz="1600" b="0">
                <a:solidFill>
                  <a:schemeClr val="accent1"/>
                </a:solidFill>
                <a:latin typeface="Garamond"/>
                <a:cs typeface="Garamond"/>
              </a:defRPr>
            </a:lvl3pPr>
            <a:lvl4pPr>
              <a:defRPr>
                <a:solidFill>
                  <a:schemeClr val="accent1"/>
                </a:solidFill>
                <a:latin typeface="Garamond"/>
                <a:cs typeface="Garamond"/>
              </a:defRPr>
            </a:lvl4pPr>
            <a:lvl5pPr>
              <a:defRPr>
                <a:solidFill>
                  <a:schemeClr val="accent1"/>
                </a:solidFill>
                <a:latin typeface="Garamond"/>
                <a:cs typeface="Garamon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93294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evelandFoundation_PPT_Slides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038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24612" y="704780"/>
            <a:ext cx="2527746" cy="306826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3815787"/>
            <a:ext cx="9144000" cy="2033588"/>
          </a:xfrm>
          <a:prstGeom prst="rect">
            <a:avLst/>
          </a:prstGeom>
          <a:solidFill>
            <a:schemeClr val="accent4"/>
          </a:solidFill>
        </p:spPr>
        <p:txBody>
          <a:bodyPr vert="horz" anchor="ctr" anchorCtr="0"/>
          <a:lstStyle>
            <a:lvl1pPr marL="0" algn="ctr">
              <a:lnSpc>
                <a:spcPts val="5500"/>
              </a:lnSpc>
              <a:defRPr sz="5400" baseline="0">
                <a:solidFill>
                  <a:schemeClr val="bg1"/>
                </a:solidFill>
                <a:latin typeface="Garamond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349222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BD5125-AB73-43D1-88EC-6A320342986F}" type="datetimeFigureOut">
              <a:rPr lang="en-US" smtClean="0"/>
              <a:pPr/>
              <a:t>2/24/2014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6E6A1B-B77F-4962-BF40-6B17D41B59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lang="en-US" sz="3600" b="1" i="0" kern="1200" dirty="0">
                <a:solidFill>
                  <a:schemeClr val="accent2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BD5125-AB73-43D1-88EC-6A320342986F}" type="datetimeFigureOut">
              <a:rPr lang="en-US" smtClean="0"/>
              <a:pPr/>
              <a:t>2/24/2014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6E6A1B-B77F-4962-BF40-6B17D41B59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lang="en-US" sz="3600" b="1" i="0" kern="1200" dirty="0">
                <a:solidFill>
                  <a:schemeClr val="accent2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BD5125-AB73-43D1-88EC-6A320342986F}" type="datetimeFigureOut">
              <a:rPr lang="en-US" smtClean="0"/>
              <a:pPr/>
              <a:t>2/24/2014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6E6A1B-B77F-4962-BF40-6B17D41B59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BD5125-AB73-43D1-88EC-6A320342986F}" type="datetimeFigureOut">
              <a:rPr lang="en-US" smtClean="0"/>
              <a:pPr/>
              <a:t>2/24/2014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6E6A1B-B77F-4962-BF40-6B17D41B59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ennial Logo Small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228600" y="6096000"/>
            <a:ext cx="609600" cy="5262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053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rgbClr val="5F8843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800" kern="1200" baseline="0">
          <a:solidFill>
            <a:srgbClr val="5F8843"/>
          </a:solidFill>
          <a:latin typeface="Adobe Garamond Semibold"/>
          <a:ea typeface="+mn-ea"/>
          <a:cs typeface="+mn-cs"/>
        </a:defRPr>
      </a:lvl1pPr>
      <a:lvl2pPr marL="0" indent="0" algn="l" defTabSz="457200" rtl="0" eaLnBrk="1" latinLnBrk="0" hangingPunct="1">
        <a:spcBef>
          <a:spcPts val="0"/>
        </a:spcBef>
        <a:buFontTx/>
        <a:buNone/>
        <a:defRPr sz="2400" kern="1200">
          <a:solidFill>
            <a:srgbClr val="A73073"/>
          </a:solidFill>
          <a:latin typeface="Adobe Garamond Semibold Italic"/>
          <a:ea typeface="+mn-ea"/>
          <a:cs typeface="+mn-cs"/>
        </a:defRPr>
      </a:lvl2pPr>
      <a:lvl3pPr marL="0" indent="0" algn="l" defTabSz="457200" rtl="0" eaLnBrk="1" latinLnBrk="0" hangingPunct="1">
        <a:spcBef>
          <a:spcPts val="1200"/>
        </a:spcBef>
        <a:buFontTx/>
        <a:buNone/>
        <a:defRPr sz="1800" b="1" i="0" kern="1200" baseline="0">
          <a:solidFill>
            <a:schemeClr val="tx1"/>
          </a:solidFill>
          <a:latin typeface="Arial"/>
          <a:ea typeface="+mn-ea"/>
          <a:cs typeface="+mn-cs"/>
        </a:defRPr>
      </a:lvl3pPr>
      <a:lvl4pPr marL="45720" indent="-173736" algn="l" defTabSz="457200" rtl="0" eaLnBrk="1" latinLnBrk="0" hangingPunct="1">
        <a:spcBef>
          <a:spcPts val="1200"/>
        </a:spcBef>
        <a:buClr>
          <a:srgbClr val="A73073"/>
        </a:buClr>
        <a:buSzPct val="79000"/>
        <a:buFont typeface="Wingdings" charset="2"/>
        <a:buChar char="§"/>
        <a:defRPr sz="1400" b="1" i="0" kern="1200" cap="all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411480" indent="-228600" algn="l" defTabSz="457200" rtl="0" eaLnBrk="1" latinLnBrk="0" hangingPunct="1">
        <a:spcBef>
          <a:spcPts val="0"/>
        </a:spcBef>
        <a:buFont typeface="Arial"/>
        <a:buChar char="»"/>
        <a:defRPr sz="1600" kern="1200" baseline="0">
          <a:solidFill>
            <a:schemeClr val="accent1">
              <a:lumMod val="75000"/>
            </a:schemeClr>
          </a:solidFill>
          <a:latin typeface="Adobe Garamond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2.png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3.png"/><Relationship Id="rId9" Type="http://schemas.microsoft.com/office/2007/relationships/diagramDrawing" Target="../diagrams/drawing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5" Type="http://schemas.openxmlformats.org/officeDocument/2006/relationships/hyperlink" Target="http://youtu.be/NDazrebWELg" TargetMode="Externa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8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1.jpe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9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19.png"/><Relationship Id="rId5" Type="http://schemas.openxmlformats.org/officeDocument/2006/relationships/diagramData" Target="../diagrams/data4.xml"/><Relationship Id="rId10" Type="http://schemas.openxmlformats.org/officeDocument/2006/relationships/image" Target="../media/image18.png"/><Relationship Id="rId4" Type="http://schemas.openxmlformats.org/officeDocument/2006/relationships/image" Target="../media/image1.jpe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406744" y="502444"/>
            <a:ext cx="4330513" cy="551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ts val="3800"/>
              </a:lnSpc>
            </a:pPr>
            <a:r>
              <a:rPr lang="en-US" sz="3600" dirty="0" smtClean="0">
                <a:solidFill>
                  <a:schemeClr val="accent2"/>
                </a:solidFill>
                <a:latin typeface="Arial"/>
                <a:ea typeface="+mj-ea"/>
                <a:cs typeface="+mj-cs"/>
              </a:rPr>
              <a:t>Why GUCI Matters</a:t>
            </a:r>
            <a:endParaRPr lang="en-US" sz="3600" dirty="0">
              <a:solidFill>
                <a:schemeClr val="accent2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86199"/>
          </a:xfr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Demonstrates the power of </a:t>
            </a:r>
            <a:r>
              <a:rPr lang="en-US" sz="2800" b="1" dirty="0" smtClean="0"/>
              <a:t>anchor-led </a:t>
            </a:r>
            <a:r>
              <a:rPr lang="en-US" sz="2800" dirty="0" smtClean="0"/>
              <a:t>community reinvestment strategies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Demonstrates the power and potential of </a:t>
            </a:r>
            <a:r>
              <a:rPr lang="en-US" sz="2800" b="1" dirty="0" smtClean="0"/>
              <a:t>collaborative </a:t>
            </a:r>
            <a:r>
              <a:rPr lang="en-US" sz="2800" dirty="0" smtClean="0"/>
              <a:t>leadership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Demonstrates the power of local philanthropy to serve as a </a:t>
            </a:r>
            <a:r>
              <a:rPr lang="en-US" sz="2800" b="1" dirty="0" smtClean="0"/>
              <a:t>catalyst </a:t>
            </a:r>
            <a:r>
              <a:rPr lang="en-US" sz="2800" dirty="0" smtClean="0"/>
              <a:t>for scalable community change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GUCI Lessons #1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409700"/>
            <a:ext cx="18288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="" xmlns:p14="http://schemas.microsoft.com/office/powerpoint/2010/main" val="3645669587"/>
              </p:ext>
            </p:extLst>
          </p:nvPr>
        </p:nvGraphicFramePr>
        <p:xfrm>
          <a:off x="2133600" y="1384300"/>
          <a:ext cx="6324600" cy="416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GUCI Lessons #2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5094" t="6717" r="72093" b="11194"/>
          <a:stretch/>
        </p:blipFill>
        <p:spPr bwMode="auto">
          <a:xfrm>
            <a:off x="541906" y="1219200"/>
            <a:ext cx="1210694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6316" t="7196" r="58693" b="10715"/>
          <a:stretch/>
        </p:blipFill>
        <p:spPr bwMode="auto">
          <a:xfrm>
            <a:off x="7346366" y="1219200"/>
            <a:ext cx="1416634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="" xmlns:p14="http://schemas.microsoft.com/office/powerpoint/2010/main" val="3201716897"/>
              </p:ext>
            </p:extLst>
          </p:nvPr>
        </p:nvGraphicFramePr>
        <p:xfrm>
          <a:off x="1667894" y="1231900"/>
          <a:ext cx="5715000" cy="416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GUCI Lessons #3</a:t>
            </a:r>
            <a:endParaRPr lang="en-US" dirty="0"/>
          </a:p>
        </p:txBody>
      </p:sp>
      <p:graphicFrame>
        <p:nvGraphicFramePr>
          <p:cNvPr id="12" name="Diagram 11"/>
          <p:cNvGraphicFramePr/>
          <p:nvPr/>
        </p:nvGraphicFramePr>
        <p:xfrm>
          <a:off x="1905000" y="1397000"/>
          <a:ext cx="6477000" cy="416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-1066801" y="2819399"/>
            <a:ext cx="4267201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50339" b="13995"/>
          <a:stretch/>
        </p:blipFill>
        <p:spPr bwMode="auto">
          <a:xfrm>
            <a:off x="838200" y="457200"/>
            <a:ext cx="493324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9200" y="3352800"/>
            <a:ext cx="3657600" cy="1143000"/>
          </a:xfrm>
        </p:spPr>
        <p:txBody>
          <a:bodyPr/>
          <a:lstStyle/>
          <a:p>
            <a:pPr algn="r"/>
            <a:r>
              <a:rPr lang="en-US" sz="4000" dirty="0" smtClean="0"/>
              <a:t>Thank You</a:t>
            </a:r>
            <a:endParaRPr lang="en-US" sz="40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Greater Cleveland University Circle Initiative (GUCI) Introductory </a:t>
            </a:r>
            <a:r>
              <a:rPr lang="en-US" dirty="0" smtClean="0">
                <a:hlinkClick r:id="rId5"/>
              </a:rPr>
              <a:t>Video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6" cstate="print"/>
          <a:srcRect l="4871" t="2296" r="3701" b="1505"/>
          <a:stretch/>
        </p:blipFill>
        <p:spPr bwMode="auto">
          <a:xfrm>
            <a:off x="914400" y="1447800"/>
            <a:ext cx="3433378" cy="417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7" cstate="print"/>
          <a:srcRect r="50943" b="3520"/>
          <a:stretch/>
        </p:blipFill>
        <p:spPr bwMode="auto">
          <a:xfrm>
            <a:off x="4648200" y="1447801"/>
            <a:ext cx="3352800" cy="41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City Growers Cooperative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6A1B-B77F-4962-BF40-6B17D41B592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520347"/>
            <a:ext cx="4038600" cy="268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6981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t="6716" r="50000" b="14179"/>
          <a:stretch>
            <a:fillRect/>
          </a:stretch>
        </p:blipFill>
        <p:spPr bwMode="auto">
          <a:xfrm>
            <a:off x="2193132" y="1219200"/>
            <a:ext cx="475773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GUCI Neighborhoods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Vacancy, Poverty and Disconnection</a:t>
            </a:r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066800"/>
            <a:ext cx="6183585" cy="4923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/>
          <a:srcRect l="28723" t="26551" r="29285" b="35664"/>
          <a:stretch/>
        </p:blipFill>
        <p:spPr bwMode="auto">
          <a:xfrm>
            <a:off x="6172200" y="2895600"/>
            <a:ext cx="2453189" cy="1843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69947288"/>
              </p:ext>
            </p:extLst>
          </p:nvPr>
        </p:nvGraphicFramePr>
        <p:xfrm>
          <a:off x="1828802" y="1600200"/>
          <a:ext cx="5486398" cy="4417544"/>
        </p:xfrm>
        <a:graphic>
          <a:graphicData uri="http://schemas.openxmlformats.org/drawingml/2006/table">
            <a:tbl>
              <a:tblPr/>
              <a:tblGrid>
                <a:gridCol w="2990216"/>
                <a:gridCol w="1248091"/>
                <a:gridCol w="1248091"/>
              </a:tblGrid>
              <a:tr h="29644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Households with Income of $25,000 or Less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Central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University Circle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3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Hough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Fairfax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Glenville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East Cleveland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Buckeye-Shaker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444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3280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City of Cleveland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Cuyahoga County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884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Cleveland High Poverty Neighborhoods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F8843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GUCI Timeline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1599735979"/>
              </p:ext>
            </p:extLst>
          </p:nvPr>
        </p:nvGraphicFramePr>
        <p:xfrm>
          <a:off x="533400" y="914400"/>
          <a:ext cx="8077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GUCI Strategies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2252841533"/>
              </p:ext>
            </p:extLst>
          </p:nvPr>
        </p:nvGraphicFramePr>
        <p:xfrm>
          <a:off x="457200" y="1600201"/>
          <a:ext cx="46482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</p:nvPr>
        </p:nvGraphicFramePr>
        <p:xfrm>
          <a:off x="5486400" y="1600200"/>
          <a:ext cx="32004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86400" y="198120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*Economic Inclusion sub-strategies</a:t>
            </a:r>
            <a:endParaRPr lang="en-US" sz="1600" i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GUCI Outcomes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</p:nvPr>
        </p:nvGraphicFramePr>
        <p:xfrm>
          <a:off x="457200" y="1600201"/>
          <a:ext cx="4038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6704" y="1600201"/>
            <a:ext cx="133143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29400" y="1524000"/>
            <a:ext cx="2134904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76801" y="3657601"/>
            <a:ext cx="1600200" cy="203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34200" y="3810001"/>
            <a:ext cx="1420961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evelandFoundation_PPTTheme">
  <a:themeElements>
    <a:clrScheme name="Cleveland Foundation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54E29"/>
      </a:accent1>
      <a:accent2>
        <a:srgbClr val="9CA57B"/>
      </a:accent2>
      <a:accent3>
        <a:srgbClr val="51514F"/>
      </a:accent3>
      <a:accent4>
        <a:srgbClr val="8A4552"/>
      </a:accent4>
      <a:accent5>
        <a:srgbClr val="CCBF72"/>
      </a:accent5>
      <a:accent6>
        <a:srgbClr val="4A4675"/>
      </a:accent6>
      <a:hlink>
        <a:srgbClr val="66777F"/>
      </a:hlink>
      <a:folHlink>
        <a:srgbClr val="66777F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ppt/theme/themeOverride10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ppt/theme/themeOverride11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ppt/theme/themeOverride12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ppt/theme/themeOverride13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ppt/theme/themeOverride14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ppt/theme/themeOverride2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ppt/theme/themeOverride3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ppt/theme/themeOverride4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ppt/theme/themeOverride5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ppt/theme/themeOverride6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ppt/theme/themeOverride7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ppt/theme/themeOverride8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ppt/theme/themeOverride9.xml><?xml version="1.0" encoding="utf-8"?>
<a:themeOverride xmlns:a="http://schemas.openxmlformats.org/drawingml/2006/main">
  <a:clrScheme name="Cleveland Foundation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54E29"/>
    </a:accent1>
    <a:accent2>
      <a:srgbClr val="9CA57B"/>
    </a:accent2>
    <a:accent3>
      <a:srgbClr val="51514F"/>
    </a:accent3>
    <a:accent4>
      <a:srgbClr val="8A4552"/>
    </a:accent4>
    <a:accent5>
      <a:srgbClr val="CCBF72"/>
    </a:accent5>
    <a:accent6>
      <a:srgbClr val="4A4675"/>
    </a:accent6>
    <a:hlink>
      <a:srgbClr val="66777F"/>
    </a:hlink>
    <a:folHlink>
      <a:srgbClr val="6677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951</TotalTime>
  <Words>523</Words>
  <Application>Microsoft Office PowerPoint</Application>
  <PresentationFormat>On-screen Show (4:3)</PresentationFormat>
  <Paragraphs>112</Paragraphs>
  <Slides>14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ClevelandFoundation_PPTTheme</vt:lpstr>
      <vt:lpstr>Slide 1</vt:lpstr>
      <vt:lpstr>Greater Cleveland University Circle Initiative (GUCI) Introductory Video</vt:lpstr>
      <vt:lpstr>Green City Growers Cooperative</vt:lpstr>
      <vt:lpstr>GUCI Neighborhoods</vt:lpstr>
      <vt:lpstr>Vacancy, Poverty and Disconnection</vt:lpstr>
      <vt:lpstr>Slide 6</vt:lpstr>
      <vt:lpstr>GUCI Timeline</vt:lpstr>
      <vt:lpstr>GUCI Strategies</vt:lpstr>
      <vt:lpstr>GUCI Outcomes</vt:lpstr>
      <vt:lpstr>Why GUCI Matters</vt:lpstr>
      <vt:lpstr>GUCI Lessons #1</vt:lpstr>
      <vt:lpstr>GUCI Lessons #2</vt:lpstr>
      <vt:lpstr>GUCI Lessons #3</vt:lpstr>
      <vt:lpstr>Thank You</vt:lpstr>
    </vt:vector>
  </TitlesOfParts>
  <Company>TCF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</dc:creator>
  <cp:lastModifiedBy>sp</cp:lastModifiedBy>
  <cp:revision>96</cp:revision>
  <cp:lastPrinted>2014-02-21T15:29:27Z</cp:lastPrinted>
  <dcterms:created xsi:type="dcterms:W3CDTF">2014-02-07T21:24:28Z</dcterms:created>
  <dcterms:modified xsi:type="dcterms:W3CDTF">2014-02-24T18:36:47Z</dcterms:modified>
</cp:coreProperties>
</file>